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71" r:id="rId5"/>
    <p:sldId id="277" r:id="rId6"/>
    <p:sldId id="276" r:id="rId7"/>
    <p:sldId id="275" r:id="rId8"/>
    <p:sldId id="272" r:id="rId9"/>
    <p:sldId id="274" r:id="rId10"/>
    <p:sldId id="273" r:id="rId11"/>
    <p:sldId id="279" r:id="rId12"/>
    <p:sldId id="282" r:id="rId13"/>
    <p:sldId id="281"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0458-4D96-B927-A65F-213F045C6F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Z"/>
          </a:p>
        </p:txBody>
      </p:sp>
      <p:sp>
        <p:nvSpPr>
          <p:cNvPr id="3" name="Subtitle 2">
            <a:extLst>
              <a:ext uri="{FF2B5EF4-FFF2-40B4-BE49-F238E27FC236}">
                <a16:creationId xmlns:a16="http://schemas.microsoft.com/office/drawing/2014/main" id="{62C9CE32-B858-BABE-B28F-55E2808A7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46AAFB0C-2110-70C4-A0C6-8197DCD5EFF7}"/>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4D1797BE-8EC8-6A51-88AC-95DAC89E8D4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9360FAA-9E6E-9988-8CB0-A2CCD2C7A28B}"/>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16026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8B2E-B503-7D29-6352-E3256B4ADD34}"/>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08D62711-AA4E-18FD-C4D9-5A7A19695A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7E70995A-6FFD-D738-638C-B2284CF2C32F}"/>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11CACE38-B45D-0A09-4543-274BA756F77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4D98825-57D6-A33D-A1C3-37A58805613E}"/>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230025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86A0B-A911-A680-9B10-139CCDC163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12AF1D21-CE2D-53B9-834B-05E3035FF9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3EF76A1F-EDFA-1AFE-8986-D3D863F3D337}"/>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91901F40-B124-ECBC-8B77-BD00BDE4340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E58A3DB-0BD2-271E-C8E1-20EF580BAF77}"/>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16402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654F-E23D-4223-682F-A2C338B2C4FF}"/>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AF19D213-D37C-B9B2-29C6-AF7CA5CFB0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C1000299-56F9-F4EF-3ACA-3992FC0314DF}"/>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81C73BE8-5DC2-7D87-F58F-0FF9C90A9DF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4FE7FEA-1C7C-5F24-56BC-2C29ECC8C6D9}"/>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2755207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1149-E477-D1BB-2C1E-72AEDB0589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94C4C7CB-4E38-C3DD-5740-E7BB90D5D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2ED4FB-6F96-3CCA-EA95-068687EDA5A9}"/>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19D3C4A4-C5F8-4383-AFDA-454A510EED2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80F6519-3DA0-A537-FAF8-DD2DAC45F22F}"/>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58760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1886-DAA8-BB25-52E5-16C514F04A2B}"/>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8B5BB6A1-19B7-69B2-8C5B-BD70BA394C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6135690D-2E5A-0C88-838F-677018AF34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E54FCC04-2BED-7DBE-EAC7-ABD1AA81E88C}"/>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6" name="Footer Placeholder 5">
            <a:extLst>
              <a:ext uri="{FF2B5EF4-FFF2-40B4-BE49-F238E27FC236}">
                <a16:creationId xmlns:a16="http://schemas.microsoft.com/office/drawing/2014/main" id="{9E547E39-DFBC-4F82-39B7-74EDF5ACDFE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705E663-D325-A88A-D6B6-7B1534189870}"/>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58976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68A1-B12D-D386-42A7-B0A1423A98E6}"/>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EE5FE0A3-C34A-0FE6-D79F-AA9CCEC8B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8DCED05-DF06-1521-4CC3-7E1DD92A69E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4EA9A7A0-A421-D345-C33A-F4653AD3A8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32E1E6-B37D-2BD5-87D0-429CC3E6F8C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0A97D422-F08D-60F2-029C-51E626AB6280}"/>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8" name="Footer Placeholder 7">
            <a:extLst>
              <a:ext uri="{FF2B5EF4-FFF2-40B4-BE49-F238E27FC236}">
                <a16:creationId xmlns:a16="http://schemas.microsoft.com/office/drawing/2014/main" id="{73DA3D72-7AA5-FA4C-E6F2-631B2EDC9EA0}"/>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AF6AEC83-C2A6-1A7F-BF4E-36110DFF54DE}"/>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915560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A3B7-6CAF-5B18-B657-AD4539CB8697}"/>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AF7D90C6-144C-8E90-C8A8-8CF3A3934749}"/>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4" name="Footer Placeholder 3">
            <a:extLst>
              <a:ext uri="{FF2B5EF4-FFF2-40B4-BE49-F238E27FC236}">
                <a16:creationId xmlns:a16="http://schemas.microsoft.com/office/drawing/2014/main" id="{D616C4F3-2F4E-7DA2-FAE4-5611884BFB4E}"/>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DA7990EE-4E86-7E6C-4106-068AFC24069D}"/>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27717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65C2F-11CF-A7A6-807A-350F065D29CE}"/>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3" name="Footer Placeholder 2">
            <a:extLst>
              <a:ext uri="{FF2B5EF4-FFF2-40B4-BE49-F238E27FC236}">
                <a16:creationId xmlns:a16="http://schemas.microsoft.com/office/drawing/2014/main" id="{0C3E93FC-AF9E-6E57-59AB-9A3D92416EDF}"/>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5C3AC0B7-9BD0-7047-56B8-9DB1261F60CA}"/>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80049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DAF0-8732-364F-2D73-9CB5D30BA4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076016EE-8D7F-AC5D-85C6-5C1564478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CA043619-B855-7C35-021C-2F3187BA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80CDC1-D648-F5CD-7A5A-C3244348E710}"/>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6" name="Footer Placeholder 5">
            <a:extLst>
              <a:ext uri="{FF2B5EF4-FFF2-40B4-BE49-F238E27FC236}">
                <a16:creationId xmlns:a16="http://schemas.microsoft.com/office/drawing/2014/main" id="{E1640FB9-C108-AE78-7775-6365670E219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09B594E2-4E5C-0F61-F17C-D551D7677E5A}"/>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1060452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2CCB-FC96-81CC-5CB4-6B0DD0AE28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310C5CD5-9C18-1916-FA36-FF5029F20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NZ"/>
          </a:p>
        </p:txBody>
      </p:sp>
      <p:sp>
        <p:nvSpPr>
          <p:cNvPr id="4" name="Text Placeholder 3">
            <a:extLst>
              <a:ext uri="{FF2B5EF4-FFF2-40B4-BE49-F238E27FC236}">
                <a16:creationId xmlns:a16="http://schemas.microsoft.com/office/drawing/2014/main" id="{AB563E6B-4AB5-EDCB-7CC6-3911F5EB0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D62D0A-BE5F-4943-437D-ADB844FA1722}"/>
              </a:ext>
            </a:extLst>
          </p:cNvPr>
          <p:cNvSpPr>
            <a:spLocks noGrp="1"/>
          </p:cNvSpPr>
          <p:nvPr>
            <p:ph type="dt" sz="half" idx="10"/>
          </p:nvPr>
        </p:nvSpPr>
        <p:spPr/>
        <p:txBody>
          <a:bodyPr/>
          <a:lstStyle/>
          <a:p>
            <a:fld id="{9C732424-8063-481B-8C67-354817DAFBAB}" type="datetimeFigureOut">
              <a:rPr lang="en-NZ" smtClean="0"/>
              <a:t>16/12/2025</a:t>
            </a:fld>
            <a:endParaRPr lang="en-NZ"/>
          </a:p>
        </p:txBody>
      </p:sp>
      <p:sp>
        <p:nvSpPr>
          <p:cNvPr id="6" name="Footer Placeholder 5">
            <a:extLst>
              <a:ext uri="{FF2B5EF4-FFF2-40B4-BE49-F238E27FC236}">
                <a16:creationId xmlns:a16="http://schemas.microsoft.com/office/drawing/2014/main" id="{8EE27109-FF0F-4DE7-B64B-6A6E249C5530}"/>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B4B0C31-CCDB-75E0-0120-9177B5C85C7E}"/>
              </a:ext>
            </a:extLst>
          </p:cNvPr>
          <p:cNvSpPr>
            <a:spLocks noGrp="1"/>
          </p:cNvSpPr>
          <p:nvPr>
            <p:ph type="sldNum" sz="quarter" idx="12"/>
          </p:nvPr>
        </p:nvSpPr>
        <p:spPr/>
        <p:txBody>
          <a:bodyPr/>
          <a:lstStyle/>
          <a:p>
            <a:fld id="{74CAADBB-3DF5-4F7C-BC62-24EA02BC3357}" type="slidenum">
              <a:rPr lang="en-NZ" smtClean="0"/>
              <a:t>‹#›</a:t>
            </a:fld>
            <a:endParaRPr lang="en-NZ"/>
          </a:p>
        </p:txBody>
      </p:sp>
    </p:spTree>
    <p:extLst>
      <p:ext uri="{BB962C8B-B14F-4D97-AF65-F5344CB8AC3E}">
        <p14:creationId xmlns:p14="http://schemas.microsoft.com/office/powerpoint/2010/main" val="368487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4E2E7-675B-6802-DF4E-04D5CF405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Z"/>
          </a:p>
        </p:txBody>
      </p:sp>
      <p:sp>
        <p:nvSpPr>
          <p:cNvPr id="3" name="Text Placeholder 2">
            <a:extLst>
              <a:ext uri="{FF2B5EF4-FFF2-40B4-BE49-F238E27FC236}">
                <a16:creationId xmlns:a16="http://schemas.microsoft.com/office/drawing/2014/main" id="{EB761169-9B18-E4C1-6D23-F302A9145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D187548E-653F-9EBB-1385-4BD45BDB36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32424-8063-481B-8C67-354817DAFBAB}" type="datetimeFigureOut">
              <a:rPr lang="en-NZ" smtClean="0"/>
              <a:t>16/12/2025</a:t>
            </a:fld>
            <a:endParaRPr lang="en-NZ"/>
          </a:p>
        </p:txBody>
      </p:sp>
      <p:sp>
        <p:nvSpPr>
          <p:cNvPr id="5" name="Footer Placeholder 4">
            <a:extLst>
              <a:ext uri="{FF2B5EF4-FFF2-40B4-BE49-F238E27FC236}">
                <a16:creationId xmlns:a16="http://schemas.microsoft.com/office/drawing/2014/main" id="{B37A4374-64DB-1CDD-E50F-F1145EBEB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3B3EB951-BE72-5A06-75DC-ED948BF26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AADBB-3DF5-4F7C-BC62-24EA02BC3357}" type="slidenum">
              <a:rPr lang="en-NZ" smtClean="0"/>
              <a:t>‹#›</a:t>
            </a:fld>
            <a:endParaRPr lang="en-NZ"/>
          </a:p>
        </p:txBody>
      </p:sp>
    </p:spTree>
    <p:extLst>
      <p:ext uri="{BB962C8B-B14F-4D97-AF65-F5344CB8AC3E}">
        <p14:creationId xmlns:p14="http://schemas.microsoft.com/office/powerpoint/2010/main" val="392613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zh/photo/14447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935C47-4F0E-3600-9C46-8E055B53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pic>
        <p:nvPicPr>
          <p:cNvPr id="19" name="Picture 18">
            <a:extLst>
              <a:ext uri="{FF2B5EF4-FFF2-40B4-BE49-F238E27FC236}">
                <a16:creationId xmlns:a16="http://schemas.microsoft.com/office/drawing/2014/main" id="{159A7F2F-9223-45F4-7079-A934B4535568}"/>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12804369" y="-12560"/>
            <a:ext cx="12191999" cy="6857999"/>
          </a:xfrm>
          <a:prstGeom prst="rect">
            <a:avLst/>
          </a:prstGeom>
        </p:spPr>
      </p:pic>
      <p:sp>
        <p:nvSpPr>
          <p:cNvPr id="12" name="Freeform: Shape 11">
            <a:extLst>
              <a:ext uri="{FF2B5EF4-FFF2-40B4-BE49-F238E27FC236}">
                <a16:creationId xmlns:a16="http://schemas.microsoft.com/office/drawing/2014/main" id="{D50DF1AA-2B95-9B35-1CBF-994A83D5BBA6}"/>
              </a:ext>
            </a:extLst>
          </p:cNvPr>
          <p:cNvSpPr/>
          <p:nvPr/>
        </p:nvSpPr>
        <p:spPr>
          <a:xfrm>
            <a:off x="1" y="1"/>
            <a:ext cx="12191999" cy="6857999"/>
          </a:xfrm>
          <a:custGeom>
            <a:avLst/>
            <a:gdLst/>
            <a:ahLst/>
            <a:cxnLst/>
            <a:rect l="l" t="t" r="r" b="b"/>
            <a:pathLst>
              <a:path w="12191999" h="6857999">
                <a:moveTo>
                  <a:pt x="7954405" y="3944791"/>
                </a:moveTo>
                <a:lnTo>
                  <a:pt x="7976204" y="4055296"/>
                </a:lnTo>
                <a:lnTo>
                  <a:pt x="7932605" y="4055296"/>
                </a:lnTo>
                <a:close/>
                <a:moveTo>
                  <a:pt x="5290083" y="3886079"/>
                </a:moveTo>
                <a:lnTo>
                  <a:pt x="5317989" y="3886079"/>
                </a:lnTo>
                <a:cubicBezTo>
                  <a:pt x="5325132" y="3886079"/>
                  <a:pt x="5330565" y="3888497"/>
                  <a:pt x="5334286" y="3893334"/>
                </a:cubicBezTo>
                <a:cubicBezTo>
                  <a:pt x="5338006" y="3898171"/>
                  <a:pt x="5339866" y="3904980"/>
                  <a:pt x="5339866" y="3913761"/>
                </a:cubicBezTo>
                <a:lnTo>
                  <a:pt x="5339866" y="3951935"/>
                </a:lnTo>
                <a:cubicBezTo>
                  <a:pt x="5339866" y="3960269"/>
                  <a:pt x="5337932" y="3966781"/>
                  <a:pt x="5334062" y="3971469"/>
                </a:cubicBezTo>
                <a:cubicBezTo>
                  <a:pt x="5330193" y="3976157"/>
                  <a:pt x="5324835" y="3978501"/>
                  <a:pt x="5317989" y="3978501"/>
                </a:cubicBezTo>
                <a:lnTo>
                  <a:pt x="5290083" y="3978501"/>
                </a:lnTo>
                <a:close/>
                <a:moveTo>
                  <a:pt x="5679492" y="3885855"/>
                </a:moveTo>
                <a:lnTo>
                  <a:pt x="5708514" y="3885855"/>
                </a:lnTo>
                <a:cubicBezTo>
                  <a:pt x="5715807" y="3885855"/>
                  <a:pt x="5721462" y="3887939"/>
                  <a:pt x="5725480" y="3892106"/>
                </a:cubicBezTo>
                <a:cubicBezTo>
                  <a:pt x="5729498" y="3896273"/>
                  <a:pt x="5731508" y="3902078"/>
                  <a:pt x="5731508" y="3909519"/>
                </a:cubicBezTo>
                <a:lnTo>
                  <a:pt x="5731508" y="3945684"/>
                </a:lnTo>
                <a:cubicBezTo>
                  <a:pt x="5731508" y="3952382"/>
                  <a:pt x="5729498" y="3957628"/>
                  <a:pt x="5725480" y="3961423"/>
                </a:cubicBezTo>
                <a:cubicBezTo>
                  <a:pt x="5721462" y="3965218"/>
                  <a:pt x="5715807" y="3967116"/>
                  <a:pt x="5708514" y="3967116"/>
                </a:cubicBezTo>
                <a:lnTo>
                  <a:pt x="5679492" y="3967116"/>
                </a:lnTo>
                <a:close/>
                <a:moveTo>
                  <a:pt x="4612692" y="3885855"/>
                </a:moveTo>
                <a:lnTo>
                  <a:pt x="4641713" y="3885855"/>
                </a:lnTo>
                <a:cubicBezTo>
                  <a:pt x="4649006" y="3885855"/>
                  <a:pt x="4654662" y="3887939"/>
                  <a:pt x="4658680" y="3892106"/>
                </a:cubicBezTo>
                <a:cubicBezTo>
                  <a:pt x="4662698" y="3896273"/>
                  <a:pt x="4664707" y="3902078"/>
                  <a:pt x="4664707" y="3909519"/>
                </a:cubicBezTo>
                <a:lnTo>
                  <a:pt x="4664707" y="3945684"/>
                </a:lnTo>
                <a:cubicBezTo>
                  <a:pt x="4664707" y="3952382"/>
                  <a:pt x="4662698" y="3957628"/>
                  <a:pt x="4658680" y="3961423"/>
                </a:cubicBezTo>
                <a:cubicBezTo>
                  <a:pt x="4654662" y="3965218"/>
                  <a:pt x="4649006" y="3967116"/>
                  <a:pt x="4641713" y="3967116"/>
                </a:cubicBezTo>
                <a:lnTo>
                  <a:pt x="4612692" y="3967116"/>
                </a:lnTo>
                <a:close/>
                <a:moveTo>
                  <a:pt x="8975366" y="3884739"/>
                </a:moveTo>
                <a:cubicBezTo>
                  <a:pt x="8984146" y="3884739"/>
                  <a:pt x="8990843" y="3887195"/>
                  <a:pt x="8995457" y="3892106"/>
                </a:cubicBezTo>
                <a:cubicBezTo>
                  <a:pt x="9000071" y="3897017"/>
                  <a:pt x="9002378" y="3903864"/>
                  <a:pt x="9002378" y="3912644"/>
                </a:cubicBezTo>
                <a:lnTo>
                  <a:pt x="9002378" y="4077397"/>
                </a:lnTo>
                <a:cubicBezTo>
                  <a:pt x="9002378" y="4086476"/>
                  <a:pt x="9000034" y="4093433"/>
                  <a:pt x="8995346" y="4098270"/>
                </a:cubicBezTo>
                <a:cubicBezTo>
                  <a:pt x="8990658" y="4103107"/>
                  <a:pt x="8983998" y="4105526"/>
                  <a:pt x="8975366" y="4105526"/>
                </a:cubicBezTo>
                <a:cubicBezTo>
                  <a:pt x="8966882" y="4105526"/>
                  <a:pt x="8960296" y="4103107"/>
                  <a:pt x="8955608" y="4098270"/>
                </a:cubicBezTo>
                <a:cubicBezTo>
                  <a:pt x="8950920" y="4093433"/>
                  <a:pt x="8948576" y="4086476"/>
                  <a:pt x="8948576" y="4077397"/>
                </a:cubicBezTo>
                <a:lnTo>
                  <a:pt x="8948576" y="3912644"/>
                </a:lnTo>
                <a:cubicBezTo>
                  <a:pt x="8948576" y="3903864"/>
                  <a:pt x="8950920" y="3897017"/>
                  <a:pt x="8955608" y="3892106"/>
                </a:cubicBezTo>
                <a:cubicBezTo>
                  <a:pt x="8960296" y="3887195"/>
                  <a:pt x="8966882" y="3884739"/>
                  <a:pt x="8975366" y="3884739"/>
                </a:cubicBezTo>
                <a:close/>
                <a:moveTo>
                  <a:pt x="3869966" y="3884739"/>
                </a:moveTo>
                <a:cubicBezTo>
                  <a:pt x="3878746" y="3884739"/>
                  <a:pt x="3885444" y="3887195"/>
                  <a:pt x="3890058" y="3892106"/>
                </a:cubicBezTo>
                <a:cubicBezTo>
                  <a:pt x="3894671" y="3897017"/>
                  <a:pt x="3896978" y="3903864"/>
                  <a:pt x="3896978" y="3912644"/>
                </a:cubicBezTo>
                <a:lnTo>
                  <a:pt x="3896978" y="4077397"/>
                </a:lnTo>
                <a:cubicBezTo>
                  <a:pt x="3896978" y="4086476"/>
                  <a:pt x="3894634" y="4093433"/>
                  <a:pt x="3889946" y="4098270"/>
                </a:cubicBezTo>
                <a:cubicBezTo>
                  <a:pt x="3885258" y="4103107"/>
                  <a:pt x="3878597" y="4105526"/>
                  <a:pt x="3869966" y="4105526"/>
                </a:cubicBezTo>
                <a:cubicBezTo>
                  <a:pt x="3861482" y="4105526"/>
                  <a:pt x="3854897" y="4103107"/>
                  <a:pt x="3850209" y="4098270"/>
                </a:cubicBezTo>
                <a:cubicBezTo>
                  <a:pt x="3845520" y="4093433"/>
                  <a:pt x="3843176" y="4086476"/>
                  <a:pt x="3843176" y="4077397"/>
                </a:cubicBezTo>
                <a:lnTo>
                  <a:pt x="3843176" y="3912644"/>
                </a:lnTo>
                <a:cubicBezTo>
                  <a:pt x="3843176" y="3903864"/>
                  <a:pt x="3845520" y="3897017"/>
                  <a:pt x="3850209" y="3892106"/>
                </a:cubicBezTo>
                <a:cubicBezTo>
                  <a:pt x="3854897" y="3887195"/>
                  <a:pt x="3861482" y="3884739"/>
                  <a:pt x="3869966" y="3884739"/>
                </a:cubicBezTo>
                <a:close/>
                <a:moveTo>
                  <a:pt x="3193691" y="3884739"/>
                </a:moveTo>
                <a:cubicBezTo>
                  <a:pt x="3202471" y="3884739"/>
                  <a:pt x="3209169" y="3887195"/>
                  <a:pt x="3213782" y="3892106"/>
                </a:cubicBezTo>
                <a:cubicBezTo>
                  <a:pt x="3218396" y="3897017"/>
                  <a:pt x="3220703" y="3903864"/>
                  <a:pt x="3220703" y="3912644"/>
                </a:cubicBezTo>
                <a:lnTo>
                  <a:pt x="3220703" y="4077397"/>
                </a:lnTo>
                <a:cubicBezTo>
                  <a:pt x="3220703" y="4086476"/>
                  <a:pt x="3218359" y="4093433"/>
                  <a:pt x="3213671" y="4098270"/>
                </a:cubicBezTo>
                <a:cubicBezTo>
                  <a:pt x="3208983" y="4103107"/>
                  <a:pt x="3202323" y="4105526"/>
                  <a:pt x="3193691" y="4105526"/>
                </a:cubicBezTo>
                <a:cubicBezTo>
                  <a:pt x="3185207" y="4105526"/>
                  <a:pt x="3178622" y="4103107"/>
                  <a:pt x="3173934" y="4098270"/>
                </a:cubicBezTo>
                <a:cubicBezTo>
                  <a:pt x="3169246" y="4093433"/>
                  <a:pt x="3166901" y="4086476"/>
                  <a:pt x="3166901" y="4077397"/>
                </a:cubicBezTo>
                <a:lnTo>
                  <a:pt x="3166901" y="3912644"/>
                </a:lnTo>
                <a:cubicBezTo>
                  <a:pt x="3166901" y="3903864"/>
                  <a:pt x="3169246" y="3897017"/>
                  <a:pt x="3173934" y="3892106"/>
                </a:cubicBezTo>
                <a:cubicBezTo>
                  <a:pt x="3178622" y="3887195"/>
                  <a:pt x="3185207" y="3884739"/>
                  <a:pt x="3193691" y="3884739"/>
                </a:cubicBezTo>
                <a:close/>
                <a:moveTo>
                  <a:pt x="9282844" y="3832947"/>
                </a:moveTo>
                <a:lnTo>
                  <a:pt x="9282844" y="4157318"/>
                </a:lnTo>
                <a:lnTo>
                  <a:pt x="9333520" y="4157318"/>
                </a:lnTo>
                <a:lnTo>
                  <a:pt x="9333520" y="3968764"/>
                </a:lnTo>
                <a:lnTo>
                  <a:pt x="9403172" y="4157318"/>
                </a:lnTo>
                <a:lnTo>
                  <a:pt x="9447151" y="4157318"/>
                </a:lnTo>
                <a:lnTo>
                  <a:pt x="9447151" y="3832947"/>
                </a:lnTo>
                <a:lnTo>
                  <a:pt x="9396698" y="3832947"/>
                </a:lnTo>
                <a:lnTo>
                  <a:pt x="9396698" y="4032602"/>
                </a:lnTo>
                <a:lnTo>
                  <a:pt x="9326377" y="3832947"/>
                </a:lnTo>
                <a:close/>
                <a:moveTo>
                  <a:pt x="8611630" y="3832947"/>
                </a:moveTo>
                <a:lnTo>
                  <a:pt x="8611630" y="4157541"/>
                </a:lnTo>
                <a:lnTo>
                  <a:pt x="8666994" y="4157541"/>
                </a:lnTo>
                <a:lnTo>
                  <a:pt x="8666994" y="3832947"/>
                </a:lnTo>
                <a:close/>
                <a:moveTo>
                  <a:pt x="8241345" y="3832947"/>
                </a:moveTo>
                <a:lnTo>
                  <a:pt x="8241345" y="3886079"/>
                </a:lnTo>
                <a:lnTo>
                  <a:pt x="8294923" y="3886079"/>
                </a:lnTo>
                <a:lnTo>
                  <a:pt x="8294923" y="4157541"/>
                </a:lnTo>
                <a:lnTo>
                  <a:pt x="8350288" y="4157541"/>
                </a:lnTo>
                <a:lnTo>
                  <a:pt x="8350288" y="3886079"/>
                </a:lnTo>
                <a:lnTo>
                  <a:pt x="8403866" y="3886079"/>
                </a:lnTo>
                <a:lnTo>
                  <a:pt x="8403866" y="3832947"/>
                </a:lnTo>
                <a:close/>
                <a:moveTo>
                  <a:pt x="7934983" y="3832947"/>
                </a:moveTo>
                <a:lnTo>
                  <a:pt x="7857518" y="4157541"/>
                </a:lnTo>
                <a:lnTo>
                  <a:pt x="7912435" y="4157541"/>
                </a:lnTo>
                <a:lnTo>
                  <a:pt x="7922388" y="4107088"/>
                </a:lnTo>
                <a:lnTo>
                  <a:pt x="7986421" y="4107088"/>
                </a:lnTo>
                <a:lnTo>
                  <a:pt x="7996374" y="4157541"/>
                </a:lnTo>
                <a:lnTo>
                  <a:pt x="8051292" y="4157541"/>
                </a:lnTo>
                <a:lnTo>
                  <a:pt x="7973827" y="3832947"/>
                </a:lnTo>
                <a:close/>
                <a:moveTo>
                  <a:pt x="7517445" y="3832947"/>
                </a:moveTo>
                <a:lnTo>
                  <a:pt x="7517445" y="3886079"/>
                </a:lnTo>
                <a:lnTo>
                  <a:pt x="7571023" y="3886079"/>
                </a:lnTo>
                <a:lnTo>
                  <a:pt x="7571023" y="4157541"/>
                </a:lnTo>
                <a:lnTo>
                  <a:pt x="7626388" y="4157541"/>
                </a:lnTo>
                <a:lnTo>
                  <a:pt x="7626388" y="3886079"/>
                </a:lnTo>
                <a:lnTo>
                  <a:pt x="7679966" y="3886079"/>
                </a:lnTo>
                <a:lnTo>
                  <a:pt x="7679966" y="3832947"/>
                </a:lnTo>
                <a:close/>
                <a:moveTo>
                  <a:pt x="7130195" y="3832947"/>
                </a:moveTo>
                <a:lnTo>
                  <a:pt x="7130195" y="4157318"/>
                </a:lnTo>
                <a:lnTo>
                  <a:pt x="7180871" y="4157318"/>
                </a:lnTo>
                <a:lnTo>
                  <a:pt x="7180871" y="3968764"/>
                </a:lnTo>
                <a:lnTo>
                  <a:pt x="7250522" y="4157318"/>
                </a:lnTo>
                <a:lnTo>
                  <a:pt x="7294501" y="4157318"/>
                </a:lnTo>
                <a:lnTo>
                  <a:pt x="7294501" y="3832947"/>
                </a:lnTo>
                <a:lnTo>
                  <a:pt x="7244048" y="3832947"/>
                </a:lnTo>
                <a:lnTo>
                  <a:pt x="7244048" y="4032602"/>
                </a:lnTo>
                <a:lnTo>
                  <a:pt x="7173727" y="3832947"/>
                </a:lnTo>
                <a:close/>
                <a:moveTo>
                  <a:pt x="6768245" y="3832947"/>
                </a:moveTo>
                <a:lnTo>
                  <a:pt x="6768245" y="4157541"/>
                </a:lnTo>
                <a:lnTo>
                  <a:pt x="6792801" y="4157541"/>
                </a:lnTo>
                <a:lnTo>
                  <a:pt x="6823609" y="4157541"/>
                </a:lnTo>
                <a:lnTo>
                  <a:pt x="6912459" y="4157541"/>
                </a:lnTo>
                <a:lnTo>
                  <a:pt x="6912459" y="4103517"/>
                </a:lnTo>
                <a:lnTo>
                  <a:pt x="6823609" y="4103517"/>
                </a:lnTo>
                <a:lnTo>
                  <a:pt x="6823609" y="4023149"/>
                </a:lnTo>
                <a:lnTo>
                  <a:pt x="6901297" y="4023149"/>
                </a:lnTo>
                <a:lnTo>
                  <a:pt x="6901297" y="3969348"/>
                </a:lnTo>
                <a:lnTo>
                  <a:pt x="6823609" y="3969348"/>
                </a:lnTo>
                <a:lnTo>
                  <a:pt x="6823609" y="3886972"/>
                </a:lnTo>
                <a:lnTo>
                  <a:pt x="6912459" y="3886972"/>
                </a:lnTo>
                <a:lnTo>
                  <a:pt x="6912459" y="3832947"/>
                </a:lnTo>
                <a:lnTo>
                  <a:pt x="6823609" y="3832947"/>
                </a:lnTo>
                <a:lnTo>
                  <a:pt x="6792801" y="3832947"/>
                </a:lnTo>
                <a:close/>
                <a:moveTo>
                  <a:pt x="6015770" y="3832947"/>
                </a:moveTo>
                <a:lnTo>
                  <a:pt x="6015770" y="4157541"/>
                </a:lnTo>
                <a:lnTo>
                  <a:pt x="6040326" y="4157541"/>
                </a:lnTo>
                <a:lnTo>
                  <a:pt x="6071134" y="4157541"/>
                </a:lnTo>
                <a:lnTo>
                  <a:pt x="6159984" y="4157541"/>
                </a:lnTo>
                <a:lnTo>
                  <a:pt x="6159984" y="4103517"/>
                </a:lnTo>
                <a:lnTo>
                  <a:pt x="6071134" y="4103517"/>
                </a:lnTo>
                <a:lnTo>
                  <a:pt x="6071134" y="4023149"/>
                </a:lnTo>
                <a:lnTo>
                  <a:pt x="6148822" y="4023149"/>
                </a:lnTo>
                <a:lnTo>
                  <a:pt x="6148822" y="3969348"/>
                </a:lnTo>
                <a:lnTo>
                  <a:pt x="6071134" y="3969348"/>
                </a:lnTo>
                <a:lnTo>
                  <a:pt x="6071134" y="3886972"/>
                </a:lnTo>
                <a:lnTo>
                  <a:pt x="6159984" y="3886972"/>
                </a:lnTo>
                <a:lnTo>
                  <a:pt x="6159984" y="3832947"/>
                </a:lnTo>
                <a:lnTo>
                  <a:pt x="6071134" y="3832947"/>
                </a:lnTo>
                <a:lnTo>
                  <a:pt x="6040326" y="3832947"/>
                </a:lnTo>
                <a:close/>
                <a:moveTo>
                  <a:pt x="5234719" y="3832947"/>
                </a:moveTo>
                <a:lnTo>
                  <a:pt x="5234719" y="4157541"/>
                </a:lnTo>
                <a:lnTo>
                  <a:pt x="5290083" y="4157541"/>
                </a:lnTo>
                <a:lnTo>
                  <a:pt x="5290083" y="4031633"/>
                </a:lnTo>
                <a:lnTo>
                  <a:pt x="5319551" y="4031633"/>
                </a:lnTo>
                <a:cubicBezTo>
                  <a:pt x="5335625" y="4031633"/>
                  <a:pt x="5349317" y="4028842"/>
                  <a:pt x="5360628" y="4023261"/>
                </a:cubicBezTo>
                <a:cubicBezTo>
                  <a:pt x="5371939" y="4017680"/>
                  <a:pt x="5380646" y="4009569"/>
                  <a:pt x="5386747" y="3998928"/>
                </a:cubicBezTo>
                <a:cubicBezTo>
                  <a:pt x="5392850" y="3988286"/>
                  <a:pt x="5395900" y="3975450"/>
                  <a:pt x="5395900" y="3960418"/>
                </a:cubicBezTo>
                <a:lnTo>
                  <a:pt x="5395900" y="3905724"/>
                </a:lnTo>
                <a:cubicBezTo>
                  <a:pt x="5395900" y="3890246"/>
                  <a:pt x="5392886" y="3877075"/>
                  <a:pt x="5386859" y="3866210"/>
                </a:cubicBezTo>
                <a:cubicBezTo>
                  <a:pt x="5380831" y="3855346"/>
                  <a:pt x="5372125" y="3847086"/>
                  <a:pt x="5360739" y="3841430"/>
                </a:cubicBezTo>
                <a:cubicBezTo>
                  <a:pt x="5349354" y="3835775"/>
                  <a:pt x="5335625" y="3832947"/>
                  <a:pt x="5319551" y="3832947"/>
                </a:cubicBezTo>
                <a:lnTo>
                  <a:pt x="5290083" y="3832947"/>
                </a:lnTo>
                <a:lnTo>
                  <a:pt x="5260615" y="3832947"/>
                </a:lnTo>
                <a:close/>
                <a:moveTo>
                  <a:pt x="4183398" y="3832947"/>
                </a:moveTo>
                <a:lnTo>
                  <a:pt x="4183398" y="4078960"/>
                </a:lnTo>
                <a:cubicBezTo>
                  <a:pt x="4183398" y="4104856"/>
                  <a:pt x="4190281" y="4124985"/>
                  <a:pt x="4204047" y="4139347"/>
                </a:cubicBezTo>
                <a:cubicBezTo>
                  <a:pt x="4217815" y="4153709"/>
                  <a:pt x="4236752" y="4160890"/>
                  <a:pt x="4260862" y="4160890"/>
                </a:cubicBezTo>
                <a:cubicBezTo>
                  <a:pt x="4285121" y="4160890"/>
                  <a:pt x="4304172" y="4153709"/>
                  <a:pt x="4318012" y="4139347"/>
                </a:cubicBezTo>
                <a:cubicBezTo>
                  <a:pt x="4331854" y="4124985"/>
                  <a:pt x="4338774" y="4104856"/>
                  <a:pt x="4338774" y="4078960"/>
                </a:cubicBezTo>
                <a:lnTo>
                  <a:pt x="4338774" y="3832947"/>
                </a:lnTo>
                <a:lnTo>
                  <a:pt x="4283187" y="3832947"/>
                </a:lnTo>
                <a:lnTo>
                  <a:pt x="4283187" y="4080523"/>
                </a:lnTo>
                <a:cubicBezTo>
                  <a:pt x="4283187" y="4088410"/>
                  <a:pt x="4281215" y="4094550"/>
                  <a:pt x="4277271" y="4098940"/>
                </a:cubicBezTo>
                <a:cubicBezTo>
                  <a:pt x="4273327" y="4103330"/>
                  <a:pt x="4267857" y="4105526"/>
                  <a:pt x="4260862" y="4105526"/>
                </a:cubicBezTo>
                <a:cubicBezTo>
                  <a:pt x="4253867" y="4105526"/>
                  <a:pt x="4248472" y="4103330"/>
                  <a:pt x="4244678" y="4098940"/>
                </a:cubicBezTo>
                <a:cubicBezTo>
                  <a:pt x="4240883" y="4094550"/>
                  <a:pt x="4238985" y="4088410"/>
                  <a:pt x="4238985" y="4080523"/>
                </a:cubicBezTo>
                <a:lnTo>
                  <a:pt x="4238985" y="3832947"/>
                </a:lnTo>
                <a:close/>
                <a:moveTo>
                  <a:pt x="2735895" y="3832947"/>
                </a:moveTo>
                <a:lnTo>
                  <a:pt x="2735895" y="3886079"/>
                </a:lnTo>
                <a:lnTo>
                  <a:pt x="2789473" y="3886079"/>
                </a:lnTo>
                <a:lnTo>
                  <a:pt x="2789473" y="4157541"/>
                </a:lnTo>
                <a:lnTo>
                  <a:pt x="2844837" y="4157541"/>
                </a:lnTo>
                <a:lnTo>
                  <a:pt x="2844837" y="3886079"/>
                </a:lnTo>
                <a:lnTo>
                  <a:pt x="2898415" y="3886079"/>
                </a:lnTo>
                <a:lnTo>
                  <a:pt x="2898415" y="3832947"/>
                </a:lnTo>
                <a:close/>
                <a:moveTo>
                  <a:pt x="5625244" y="3832724"/>
                </a:moveTo>
                <a:lnTo>
                  <a:pt x="5625244" y="4157541"/>
                </a:lnTo>
                <a:lnTo>
                  <a:pt x="5679492" y="4157541"/>
                </a:lnTo>
                <a:lnTo>
                  <a:pt x="5679492" y="4020247"/>
                </a:lnTo>
                <a:lnTo>
                  <a:pt x="5698057" y="4020247"/>
                </a:lnTo>
                <a:lnTo>
                  <a:pt x="5738205" y="4157541"/>
                </a:lnTo>
                <a:lnTo>
                  <a:pt x="5797588" y="4157541"/>
                </a:lnTo>
                <a:lnTo>
                  <a:pt x="5749596" y="4011498"/>
                </a:lnTo>
                <a:lnTo>
                  <a:pt x="5750149" y="4011318"/>
                </a:lnTo>
                <a:cubicBezTo>
                  <a:pt x="5762576" y="4005364"/>
                  <a:pt x="5772064" y="3996732"/>
                  <a:pt x="5778612" y="3985421"/>
                </a:cubicBezTo>
                <a:cubicBezTo>
                  <a:pt x="5785160" y="3974110"/>
                  <a:pt x="5788435" y="3960418"/>
                  <a:pt x="5788435" y="3944345"/>
                </a:cubicBezTo>
                <a:lnTo>
                  <a:pt x="5788435" y="3906394"/>
                </a:lnTo>
                <a:cubicBezTo>
                  <a:pt x="5788435" y="3890767"/>
                  <a:pt x="5785160" y="3877447"/>
                  <a:pt x="5778612" y="3866433"/>
                </a:cubicBezTo>
                <a:cubicBezTo>
                  <a:pt x="5772064" y="3855420"/>
                  <a:pt x="5762576" y="3847048"/>
                  <a:pt x="5750149" y="3841319"/>
                </a:cubicBezTo>
                <a:cubicBezTo>
                  <a:pt x="5737721" y="3835589"/>
                  <a:pt x="5722727" y="3832724"/>
                  <a:pt x="5705165" y="3832724"/>
                </a:cubicBezTo>
                <a:lnTo>
                  <a:pt x="5679492" y="3832724"/>
                </a:lnTo>
                <a:lnTo>
                  <a:pt x="5650024" y="3832724"/>
                </a:lnTo>
                <a:close/>
                <a:moveTo>
                  <a:pt x="4558444" y="3832724"/>
                </a:moveTo>
                <a:lnTo>
                  <a:pt x="4558444" y="4157541"/>
                </a:lnTo>
                <a:lnTo>
                  <a:pt x="4612692" y="4157541"/>
                </a:lnTo>
                <a:lnTo>
                  <a:pt x="4612692" y="4020247"/>
                </a:lnTo>
                <a:lnTo>
                  <a:pt x="4631257" y="4020247"/>
                </a:lnTo>
                <a:lnTo>
                  <a:pt x="4671405" y="4157541"/>
                </a:lnTo>
                <a:lnTo>
                  <a:pt x="4730788" y="4157541"/>
                </a:lnTo>
                <a:lnTo>
                  <a:pt x="4682796" y="4011498"/>
                </a:lnTo>
                <a:lnTo>
                  <a:pt x="4683348" y="4011318"/>
                </a:lnTo>
                <a:cubicBezTo>
                  <a:pt x="4695775" y="4005364"/>
                  <a:pt x="4705263" y="3996732"/>
                  <a:pt x="4711812" y="3985421"/>
                </a:cubicBezTo>
                <a:cubicBezTo>
                  <a:pt x="4718360" y="3974110"/>
                  <a:pt x="4721634" y="3960418"/>
                  <a:pt x="4721634" y="3944345"/>
                </a:cubicBezTo>
                <a:lnTo>
                  <a:pt x="4721634" y="3906394"/>
                </a:lnTo>
                <a:cubicBezTo>
                  <a:pt x="4721634" y="3890767"/>
                  <a:pt x="4718360" y="3877447"/>
                  <a:pt x="4711812" y="3866433"/>
                </a:cubicBezTo>
                <a:cubicBezTo>
                  <a:pt x="4705263" y="3855420"/>
                  <a:pt x="4695775" y="3847048"/>
                  <a:pt x="4683348" y="3841319"/>
                </a:cubicBezTo>
                <a:cubicBezTo>
                  <a:pt x="4670921" y="3835589"/>
                  <a:pt x="4655927" y="3832724"/>
                  <a:pt x="4638365" y="3832724"/>
                </a:cubicBezTo>
                <a:lnTo>
                  <a:pt x="4612692" y="3832724"/>
                </a:lnTo>
                <a:lnTo>
                  <a:pt x="4583224" y="3832724"/>
                </a:lnTo>
                <a:close/>
                <a:moveTo>
                  <a:pt x="8975366" y="3829598"/>
                </a:moveTo>
                <a:cubicBezTo>
                  <a:pt x="8957952" y="3829598"/>
                  <a:pt x="8943032" y="3832575"/>
                  <a:pt x="8930606" y="3838528"/>
                </a:cubicBezTo>
                <a:cubicBezTo>
                  <a:pt x="8918178" y="3844481"/>
                  <a:pt x="8908690" y="3853150"/>
                  <a:pt x="8902142" y="3864536"/>
                </a:cubicBezTo>
                <a:cubicBezTo>
                  <a:pt x="8895594" y="3875921"/>
                  <a:pt x="8892320" y="3889725"/>
                  <a:pt x="8892320" y="3905947"/>
                </a:cubicBezTo>
                <a:lnTo>
                  <a:pt x="8892320" y="4084541"/>
                </a:lnTo>
                <a:cubicBezTo>
                  <a:pt x="8892320" y="4100614"/>
                  <a:pt x="8895594" y="4114344"/>
                  <a:pt x="8902142" y="4125729"/>
                </a:cubicBezTo>
                <a:cubicBezTo>
                  <a:pt x="8908690" y="4137114"/>
                  <a:pt x="8918178" y="4145821"/>
                  <a:pt x="8930606" y="4151848"/>
                </a:cubicBezTo>
                <a:cubicBezTo>
                  <a:pt x="8943032" y="4157876"/>
                  <a:pt x="8957952" y="4160890"/>
                  <a:pt x="8975366" y="4160890"/>
                </a:cubicBezTo>
                <a:cubicBezTo>
                  <a:pt x="8992778" y="4160890"/>
                  <a:pt x="9007698" y="4157876"/>
                  <a:pt x="9020126" y="4151848"/>
                </a:cubicBezTo>
                <a:cubicBezTo>
                  <a:pt x="9032552" y="4145821"/>
                  <a:pt x="9042040" y="4137114"/>
                  <a:pt x="9048589" y="4125729"/>
                </a:cubicBezTo>
                <a:cubicBezTo>
                  <a:pt x="9055136" y="4114344"/>
                  <a:pt x="9058412" y="4100614"/>
                  <a:pt x="9058412" y="4084541"/>
                </a:cubicBezTo>
                <a:lnTo>
                  <a:pt x="9058412" y="3905947"/>
                </a:lnTo>
                <a:cubicBezTo>
                  <a:pt x="9058412" y="3889725"/>
                  <a:pt x="9055136" y="3875921"/>
                  <a:pt x="9048589" y="3864536"/>
                </a:cubicBezTo>
                <a:cubicBezTo>
                  <a:pt x="9042040" y="3853150"/>
                  <a:pt x="9032552" y="3844481"/>
                  <a:pt x="9020126" y="3838528"/>
                </a:cubicBezTo>
                <a:cubicBezTo>
                  <a:pt x="9007698" y="3832575"/>
                  <a:pt x="8992778" y="3829598"/>
                  <a:pt x="8975366" y="3829598"/>
                </a:cubicBezTo>
                <a:close/>
                <a:moveTo>
                  <a:pt x="6454068" y="3829598"/>
                </a:moveTo>
                <a:cubicBezTo>
                  <a:pt x="6428470" y="3829598"/>
                  <a:pt x="6408639" y="3836519"/>
                  <a:pt x="6394574" y="3850360"/>
                </a:cubicBezTo>
                <a:cubicBezTo>
                  <a:pt x="6380510" y="3864201"/>
                  <a:pt x="6373478" y="3883623"/>
                  <a:pt x="6373478" y="3908626"/>
                </a:cubicBezTo>
                <a:lnTo>
                  <a:pt x="6373478" y="3925369"/>
                </a:lnTo>
                <a:cubicBezTo>
                  <a:pt x="6373478" y="3938615"/>
                  <a:pt x="6375376" y="3949926"/>
                  <a:pt x="6379171" y="3959302"/>
                </a:cubicBezTo>
                <a:cubicBezTo>
                  <a:pt x="6382966" y="3968678"/>
                  <a:pt x="6387952" y="3976603"/>
                  <a:pt x="6394128" y="3983077"/>
                </a:cubicBezTo>
                <a:cubicBezTo>
                  <a:pt x="6400304" y="3989551"/>
                  <a:pt x="6407150" y="3995095"/>
                  <a:pt x="6414666" y="3999709"/>
                </a:cubicBezTo>
                <a:cubicBezTo>
                  <a:pt x="6422182" y="4004323"/>
                  <a:pt x="6429586" y="4008490"/>
                  <a:pt x="6436879" y="4012210"/>
                </a:cubicBezTo>
                <a:cubicBezTo>
                  <a:pt x="6444469" y="4015931"/>
                  <a:pt x="6451538" y="4019615"/>
                  <a:pt x="6458087" y="4023261"/>
                </a:cubicBezTo>
                <a:cubicBezTo>
                  <a:pt x="6464635" y="4026907"/>
                  <a:pt x="6469881" y="4031000"/>
                  <a:pt x="6473825" y="4035539"/>
                </a:cubicBezTo>
                <a:cubicBezTo>
                  <a:pt x="6477769" y="4040079"/>
                  <a:pt x="6479741" y="4045697"/>
                  <a:pt x="6479741" y="4052394"/>
                </a:cubicBezTo>
                <a:lnTo>
                  <a:pt x="6479741" y="4080746"/>
                </a:lnTo>
                <a:cubicBezTo>
                  <a:pt x="6479741" y="4088783"/>
                  <a:pt x="6477546" y="4095108"/>
                  <a:pt x="6473156" y="4099721"/>
                </a:cubicBezTo>
                <a:cubicBezTo>
                  <a:pt x="6468765" y="4104335"/>
                  <a:pt x="6462552" y="4106642"/>
                  <a:pt x="6454515" y="4106642"/>
                </a:cubicBezTo>
                <a:cubicBezTo>
                  <a:pt x="6446329" y="4106642"/>
                  <a:pt x="6439930" y="4104298"/>
                  <a:pt x="6435316" y="4099610"/>
                </a:cubicBezTo>
                <a:cubicBezTo>
                  <a:pt x="6430702" y="4094922"/>
                  <a:pt x="6428396" y="4088485"/>
                  <a:pt x="6428396" y="4080299"/>
                </a:cubicBezTo>
                <a:lnTo>
                  <a:pt x="6428396" y="4062886"/>
                </a:lnTo>
                <a:lnTo>
                  <a:pt x="6373255" y="4063333"/>
                </a:lnTo>
                <a:lnTo>
                  <a:pt x="6373255" y="4080746"/>
                </a:lnTo>
                <a:cubicBezTo>
                  <a:pt x="6373255" y="4097712"/>
                  <a:pt x="6376492" y="4112149"/>
                  <a:pt x="6382966" y="4124055"/>
                </a:cubicBezTo>
                <a:cubicBezTo>
                  <a:pt x="6389440" y="4135961"/>
                  <a:pt x="6398742" y="4145077"/>
                  <a:pt x="6410871" y="4151402"/>
                </a:cubicBezTo>
                <a:cubicBezTo>
                  <a:pt x="6423001" y="4157727"/>
                  <a:pt x="6437623" y="4160890"/>
                  <a:pt x="6454738" y="4160890"/>
                </a:cubicBezTo>
                <a:cubicBezTo>
                  <a:pt x="6480188" y="4160890"/>
                  <a:pt x="6499945" y="4153858"/>
                  <a:pt x="6514009" y="4139793"/>
                </a:cubicBezTo>
                <a:cubicBezTo>
                  <a:pt x="6528073" y="4125729"/>
                  <a:pt x="6535105" y="4106047"/>
                  <a:pt x="6535105" y="4080746"/>
                </a:cubicBezTo>
                <a:lnTo>
                  <a:pt x="6535105" y="4053734"/>
                </a:lnTo>
                <a:cubicBezTo>
                  <a:pt x="6535105" y="4040785"/>
                  <a:pt x="6533357" y="4029921"/>
                  <a:pt x="6529859" y="4021140"/>
                </a:cubicBezTo>
                <a:cubicBezTo>
                  <a:pt x="6526362" y="4012359"/>
                  <a:pt x="6521748" y="4004992"/>
                  <a:pt x="6516018" y="3999039"/>
                </a:cubicBezTo>
                <a:cubicBezTo>
                  <a:pt x="6510288" y="3993086"/>
                  <a:pt x="6503963" y="3988026"/>
                  <a:pt x="6497043" y="3983859"/>
                </a:cubicBezTo>
                <a:cubicBezTo>
                  <a:pt x="6490122" y="3979692"/>
                  <a:pt x="6483164" y="3975822"/>
                  <a:pt x="6476169" y="3972250"/>
                </a:cubicBezTo>
                <a:cubicBezTo>
                  <a:pt x="6468133" y="3967934"/>
                  <a:pt x="6460505" y="3963953"/>
                  <a:pt x="6453287" y="3960307"/>
                </a:cubicBezTo>
                <a:cubicBezTo>
                  <a:pt x="6446069" y="3956660"/>
                  <a:pt x="6440190" y="3952419"/>
                  <a:pt x="6435651" y="3947582"/>
                </a:cubicBezTo>
                <a:cubicBezTo>
                  <a:pt x="6431112" y="3942745"/>
                  <a:pt x="6428842" y="3936531"/>
                  <a:pt x="6428842" y="3928941"/>
                </a:cubicBezTo>
                <a:lnTo>
                  <a:pt x="6428842" y="3907287"/>
                </a:lnTo>
                <a:cubicBezTo>
                  <a:pt x="6428842" y="3899845"/>
                  <a:pt x="6431037" y="3894004"/>
                  <a:pt x="6435428" y="3889762"/>
                </a:cubicBezTo>
                <a:cubicBezTo>
                  <a:pt x="6439818" y="3885521"/>
                  <a:pt x="6446032" y="3883400"/>
                  <a:pt x="6454068" y="3883400"/>
                </a:cubicBezTo>
                <a:cubicBezTo>
                  <a:pt x="6461659" y="3883400"/>
                  <a:pt x="6467575" y="3885744"/>
                  <a:pt x="6471816" y="3890432"/>
                </a:cubicBezTo>
                <a:cubicBezTo>
                  <a:pt x="6476058" y="3895120"/>
                  <a:pt x="6478179" y="3901631"/>
                  <a:pt x="6478179" y="3909966"/>
                </a:cubicBezTo>
                <a:lnTo>
                  <a:pt x="6478179" y="3928495"/>
                </a:lnTo>
                <a:lnTo>
                  <a:pt x="6533319" y="3927825"/>
                </a:lnTo>
                <a:lnTo>
                  <a:pt x="6533319" y="3909519"/>
                </a:lnTo>
                <a:cubicBezTo>
                  <a:pt x="6533319" y="3884218"/>
                  <a:pt x="6526324" y="3864573"/>
                  <a:pt x="6512335" y="3850583"/>
                </a:cubicBezTo>
                <a:cubicBezTo>
                  <a:pt x="6498345" y="3836593"/>
                  <a:pt x="6478923" y="3829598"/>
                  <a:pt x="6454068" y="3829598"/>
                </a:cubicBezTo>
                <a:close/>
                <a:moveTo>
                  <a:pt x="3869966" y="3829598"/>
                </a:moveTo>
                <a:cubicBezTo>
                  <a:pt x="3852553" y="3829598"/>
                  <a:pt x="3837633" y="3832575"/>
                  <a:pt x="3825205" y="3838528"/>
                </a:cubicBezTo>
                <a:cubicBezTo>
                  <a:pt x="3812778" y="3844481"/>
                  <a:pt x="3803291" y="3853150"/>
                  <a:pt x="3796742" y="3864536"/>
                </a:cubicBezTo>
                <a:cubicBezTo>
                  <a:pt x="3790194" y="3875921"/>
                  <a:pt x="3786919" y="3889725"/>
                  <a:pt x="3786919" y="3905947"/>
                </a:cubicBezTo>
                <a:lnTo>
                  <a:pt x="3786919" y="4084541"/>
                </a:lnTo>
                <a:cubicBezTo>
                  <a:pt x="3786919" y="4100614"/>
                  <a:pt x="3790194" y="4114344"/>
                  <a:pt x="3796742" y="4125729"/>
                </a:cubicBezTo>
                <a:cubicBezTo>
                  <a:pt x="3803291" y="4137114"/>
                  <a:pt x="3812778" y="4145821"/>
                  <a:pt x="3825205" y="4151848"/>
                </a:cubicBezTo>
                <a:cubicBezTo>
                  <a:pt x="3837633" y="4157876"/>
                  <a:pt x="3852553" y="4160890"/>
                  <a:pt x="3869966" y="4160890"/>
                </a:cubicBezTo>
                <a:cubicBezTo>
                  <a:pt x="3887378" y="4160890"/>
                  <a:pt x="3902298" y="4157876"/>
                  <a:pt x="3914726" y="4151848"/>
                </a:cubicBezTo>
                <a:cubicBezTo>
                  <a:pt x="3927152" y="4145821"/>
                  <a:pt x="3936641" y="4137114"/>
                  <a:pt x="3943189" y="4125729"/>
                </a:cubicBezTo>
                <a:cubicBezTo>
                  <a:pt x="3949737" y="4114344"/>
                  <a:pt x="3953012" y="4100614"/>
                  <a:pt x="3953012" y="4084541"/>
                </a:cubicBezTo>
                <a:lnTo>
                  <a:pt x="3953012" y="3905947"/>
                </a:lnTo>
                <a:cubicBezTo>
                  <a:pt x="3953012" y="3889725"/>
                  <a:pt x="3949737" y="3875921"/>
                  <a:pt x="3943189" y="3864536"/>
                </a:cubicBezTo>
                <a:cubicBezTo>
                  <a:pt x="3936641" y="3853150"/>
                  <a:pt x="3927152" y="3844481"/>
                  <a:pt x="3914726" y="3838528"/>
                </a:cubicBezTo>
                <a:cubicBezTo>
                  <a:pt x="3902298" y="3832575"/>
                  <a:pt x="3887378" y="3829598"/>
                  <a:pt x="3869966" y="3829598"/>
                </a:cubicBezTo>
                <a:close/>
                <a:moveTo>
                  <a:pt x="3193691" y="3829598"/>
                </a:moveTo>
                <a:cubicBezTo>
                  <a:pt x="3176278" y="3829598"/>
                  <a:pt x="3161358" y="3832575"/>
                  <a:pt x="3148930" y="3838528"/>
                </a:cubicBezTo>
                <a:cubicBezTo>
                  <a:pt x="3136504" y="3844481"/>
                  <a:pt x="3127016" y="3853150"/>
                  <a:pt x="3120467" y="3864536"/>
                </a:cubicBezTo>
                <a:cubicBezTo>
                  <a:pt x="3113919" y="3875921"/>
                  <a:pt x="3110644" y="3889725"/>
                  <a:pt x="3110644" y="3905947"/>
                </a:cubicBezTo>
                <a:lnTo>
                  <a:pt x="3110644" y="4084541"/>
                </a:lnTo>
                <a:cubicBezTo>
                  <a:pt x="3110644" y="4100614"/>
                  <a:pt x="3113919" y="4114344"/>
                  <a:pt x="3120467" y="4125729"/>
                </a:cubicBezTo>
                <a:cubicBezTo>
                  <a:pt x="3127016" y="4137114"/>
                  <a:pt x="3136504" y="4145821"/>
                  <a:pt x="3148930" y="4151848"/>
                </a:cubicBezTo>
                <a:cubicBezTo>
                  <a:pt x="3161358" y="4157876"/>
                  <a:pt x="3176278" y="4160890"/>
                  <a:pt x="3193691" y="4160890"/>
                </a:cubicBezTo>
                <a:cubicBezTo>
                  <a:pt x="3211104" y="4160890"/>
                  <a:pt x="3226023" y="4157876"/>
                  <a:pt x="3238451" y="4151848"/>
                </a:cubicBezTo>
                <a:cubicBezTo>
                  <a:pt x="3250878" y="4145821"/>
                  <a:pt x="3260365" y="4137114"/>
                  <a:pt x="3266914" y="4125729"/>
                </a:cubicBezTo>
                <a:cubicBezTo>
                  <a:pt x="3273462" y="4114344"/>
                  <a:pt x="3276737" y="4100614"/>
                  <a:pt x="3276737" y="4084541"/>
                </a:cubicBezTo>
                <a:lnTo>
                  <a:pt x="3276737" y="3905947"/>
                </a:lnTo>
                <a:cubicBezTo>
                  <a:pt x="3276737" y="3889725"/>
                  <a:pt x="3273462" y="3875921"/>
                  <a:pt x="3266914" y="3864536"/>
                </a:cubicBezTo>
                <a:cubicBezTo>
                  <a:pt x="3260365" y="3853150"/>
                  <a:pt x="3250878" y="3844481"/>
                  <a:pt x="3238451" y="3838528"/>
                </a:cubicBezTo>
                <a:cubicBezTo>
                  <a:pt x="3226023" y="3832575"/>
                  <a:pt x="3211104" y="3829598"/>
                  <a:pt x="3193691" y="3829598"/>
                </a:cubicBezTo>
                <a:close/>
                <a:moveTo>
                  <a:pt x="7173242" y="2612099"/>
                </a:moveTo>
                <a:cubicBezTo>
                  <a:pt x="7241080" y="2612099"/>
                  <a:pt x="7294804" y="2634751"/>
                  <a:pt x="7334416" y="2680056"/>
                </a:cubicBezTo>
                <a:cubicBezTo>
                  <a:pt x="7374027" y="2725360"/>
                  <a:pt x="7393833" y="2797112"/>
                  <a:pt x="7393833" y="2895310"/>
                </a:cubicBezTo>
                <a:cubicBezTo>
                  <a:pt x="7393833" y="3012010"/>
                  <a:pt x="7374858" y="3092893"/>
                  <a:pt x="7336906" y="3137960"/>
                </a:cubicBezTo>
                <a:cubicBezTo>
                  <a:pt x="7298955" y="3183027"/>
                  <a:pt x="7245349" y="3205561"/>
                  <a:pt x="7176088" y="3205561"/>
                </a:cubicBezTo>
                <a:cubicBezTo>
                  <a:pt x="7108725" y="3205561"/>
                  <a:pt x="7055475" y="3182553"/>
                  <a:pt x="7016338" y="3136537"/>
                </a:cubicBezTo>
                <a:cubicBezTo>
                  <a:pt x="6977201" y="3090522"/>
                  <a:pt x="6957632" y="3014857"/>
                  <a:pt x="6957632" y="2909542"/>
                </a:cubicBezTo>
                <a:cubicBezTo>
                  <a:pt x="6957632" y="2803278"/>
                  <a:pt x="6977319" y="2727139"/>
                  <a:pt x="7016693" y="2681123"/>
                </a:cubicBezTo>
                <a:cubicBezTo>
                  <a:pt x="7056068" y="2635108"/>
                  <a:pt x="7108251" y="2612099"/>
                  <a:pt x="7173242" y="2612099"/>
                </a:cubicBezTo>
                <a:close/>
                <a:moveTo>
                  <a:pt x="9256408" y="2385816"/>
                </a:moveTo>
                <a:lnTo>
                  <a:pt x="9256408" y="3428998"/>
                </a:lnTo>
                <a:lnTo>
                  <a:pt x="10135926" y="3428998"/>
                </a:lnTo>
                <a:lnTo>
                  <a:pt x="10135926" y="3192752"/>
                </a:lnTo>
                <a:lnTo>
                  <a:pt x="9579467" y="3192752"/>
                </a:lnTo>
                <a:lnTo>
                  <a:pt x="9579467" y="2987104"/>
                </a:lnTo>
                <a:lnTo>
                  <a:pt x="10081133" y="2987104"/>
                </a:lnTo>
                <a:lnTo>
                  <a:pt x="10081133" y="2774340"/>
                </a:lnTo>
                <a:lnTo>
                  <a:pt x="9579467" y="2774340"/>
                </a:lnTo>
                <a:lnTo>
                  <a:pt x="9579467" y="2608541"/>
                </a:lnTo>
                <a:lnTo>
                  <a:pt x="10120271" y="2608541"/>
                </a:lnTo>
                <a:lnTo>
                  <a:pt x="10120271" y="2385816"/>
                </a:lnTo>
                <a:close/>
                <a:moveTo>
                  <a:pt x="7881961" y="2385816"/>
                </a:moveTo>
                <a:lnTo>
                  <a:pt x="7881961" y="3428998"/>
                </a:lnTo>
                <a:lnTo>
                  <a:pt x="8145959" y="3428998"/>
                </a:lnTo>
                <a:lnTo>
                  <a:pt x="8145959" y="2633447"/>
                </a:lnTo>
                <a:lnTo>
                  <a:pt x="8349005" y="3428998"/>
                </a:lnTo>
                <a:lnTo>
                  <a:pt x="8587953" y="3428998"/>
                </a:lnTo>
                <a:lnTo>
                  <a:pt x="8791366" y="2633447"/>
                </a:lnTo>
                <a:lnTo>
                  <a:pt x="8791366" y="3428998"/>
                </a:lnTo>
                <a:lnTo>
                  <a:pt x="9055364" y="3428998"/>
                </a:lnTo>
                <a:lnTo>
                  <a:pt x="9055364" y="2385816"/>
                </a:lnTo>
                <a:lnTo>
                  <a:pt x="8631693" y="2385816"/>
                </a:lnTo>
                <a:lnTo>
                  <a:pt x="8469374" y="3020549"/>
                </a:lnTo>
                <a:lnTo>
                  <a:pt x="8305887" y="2385816"/>
                </a:lnTo>
                <a:close/>
                <a:moveTo>
                  <a:pt x="4599395" y="2385816"/>
                </a:moveTo>
                <a:lnTo>
                  <a:pt x="4599395" y="3428998"/>
                </a:lnTo>
                <a:lnTo>
                  <a:pt x="5424832" y="3428998"/>
                </a:lnTo>
                <a:lnTo>
                  <a:pt x="5424832" y="3172116"/>
                </a:lnTo>
                <a:lnTo>
                  <a:pt x="4921742" y="3172116"/>
                </a:lnTo>
                <a:lnTo>
                  <a:pt x="4921742" y="2385816"/>
                </a:lnTo>
                <a:close/>
                <a:moveTo>
                  <a:pt x="3550933" y="2385816"/>
                </a:moveTo>
                <a:lnTo>
                  <a:pt x="3550933" y="3428998"/>
                </a:lnTo>
                <a:lnTo>
                  <a:pt x="4430451" y="3428998"/>
                </a:lnTo>
                <a:lnTo>
                  <a:pt x="4430451" y="3192752"/>
                </a:lnTo>
                <a:lnTo>
                  <a:pt x="3873993" y="3192752"/>
                </a:lnTo>
                <a:lnTo>
                  <a:pt x="3873993" y="2987104"/>
                </a:lnTo>
                <a:lnTo>
                  <a:pt x="4375660" y="2987104"/>
                </a:lnTo>
                <a:lnTo>
                  <a:pt x="4375660" y="2774340"/>
                </a:lnTo>
                <a:lnTo>
                  <a:pt x="3873993" y="2774340"/>
                </a:lnTo>
                <a:lnTo>
                  <a:pt x="3873993" y="2608541"/>
                </a:lnTo>
                <a:lnTo>
                  <a:pt x="4414796" y="2608541"/>
                </a:lnTo>
                <a:lnTo>
                  <a:pt x="4414796" y="2385816"/>
                </a:lnTo>
                <a:close/>
                <a:moveTo>
                  <a:pt x="1986870" y="2385816"/>
                </a:moveTo>
                <a:lnTo>
                  <a:pt x="2218958" y="3428998"/>
                </a:lnTo>
                <a:lnTo>
                  <a:pt x="2535058" y="3428998"/>
                </a:lnTo>
                <a:lnTo>
                  <a:pt x="2717312" y="2772206"/>
                </a:lnTo>
                <a:lnTo>
                  <a:pt x="2900278" y="3428998"/>
                </a:lnTo>
                <a:lnTo>
                  <a:pt x="3216378" y="3428998"/>
                </a:lnTo>
                <a:lnTo>
                  <a:pt x="3446330" y="2385816"/>
                </a:lnTo>
                <a:lnTo>
                  <a:pt x="3141739" y="2385816"/>
                </a:lnTo>
                <a:lnTo>
                  <a:pt x="3031387" y="2969014"/>
                </a:lnTo>
                <a:lnTo>
                  <a:pt x="2869669" y="2385816"/>
                </a:lnTo>
                <a:lnTo>
                  <a:pt x="2564599" y="2385816"/>
                </a:lnTo>
                <a:lnTo>
                  <a:pt x="2403270" y="2969837"/>
                </a:lnTo>
                <a:lnTo>
                  <a:pt x="2293030" y="2385816"/>
                </a:lnTo>
                <a:close/>
                <a:moveTo>
                  <a:pt x="7173954" y="2368026"/>
                </a:moveTo>
                <a:cubicBezTo>
                  <a:pt x="7004597" y="2368026"/>
                  <a:pt x="6872479" y="2415465"/>
                  <a:pt x="6777601" y="2510343"/>
                </a:cubicBezTo>
                <a:cubicBezTo>
                  <a:pt x="6682723" y="2605221"/>
                  <a:pt x="6635284" y="2737813"/>
                  <a:pt x="6635284" y="2908118"/>
                </a:cubicBezTo>
                <a:cubicBezTo>
                  <a:pt x="6635284" y="3030036"/>
                  <a:pt x="6659241" y="3131556"/>
                  <a:pt x="6707154" y="3212677"/>
                </a:cubicBezTo>
                <a:cubicBezTo>
                  <a:pt x="6755068" y="3293797"/>
                  <a:pt x="6817568" y="3353096"/>
                  <a:pt x="6894657" y="3390573"/>
                </a:cubicBezTo>
                <a:cubicBezTo>
                  <a:pt x="6971745" y="3428050"/>
                  <a:pt x="7069114" y="3446788"/>
                  <a:pt x="7186762" y="3446788"/>
                </a:cubicBezTo>
                <a:cubicBezTo>
                  <a:pt x="7302513" y="3446788"/>
                  <a:pt x="7399170" y="3425085"/>
                  <a:pt x="7476733" y="3381678"/>
                </a:cubicBezTo>
                <a:cubicBezTo>
                  <a:pt x="7554296" y="3338271"/>
                  <a:pt x="7613594" y="3277549"/>
                  <a:pt x="7654629" y="3199513"/>
                </a:cubicBezTo>
                <a:cubicBezTo>
                  <a:pt x="7695664" y="3121476"/>
                  <a:pt x="7716181" y="3021498"/>
                  <a:pt x="7716181" y="2899580"/>
                </a:cubicBezTo>
                <a:cubicBezTo>
                  <a:pt x="7716181" y="2731645"/>
                  <a:pt x="7669216" y="2601070"/>
                  <a:pt x="7575287" y="2507852"/>
                </a:cubicBezTo>
                <a:cubicBezTo>
                  <a:pt x="7481358" y="2414635"/>
                  <a:pt x="7347580" y="2368026"/>
                  <a:pt x="7173954" y="2368026"/>
                </a:cubicBezTo>
                <a:close/>
                <a:moveTo>
                  <a:pt x="6031940" y="2368026"/>
                </a:moveTo>
                <a:cubicBezTo>
                  <a:pt x="5864006" y="2368026"/>
                  <a:pt x="5734142" y="2414368"/>
                  <a:pt x="5642347" y="2507052"/>
                </a:cubicBezTo>
                <a:cubicBezTo>
                  <a:pt x="5550553" y="2599736"/>
                  <a:pt x="5504656" y="2732357"/>
                  <a:pt x="5504656" y="2904916"/>
                </a:cubicBezTo>
                <a:cubicBezTo>
                  <a:pt x="5504656" y="3034343"/>
                  <a:pt x="5530747" y="3140538"/>
                  <a:pt x="5582930" y="3223500"/>
                </a:cubicBezTo>
                <a:cubicBezTo>
                  <a:pt x="5635113" y="3306463"/>
                  <a:pt x="5697139" y="3364418"/>
                  <a:pt x="5769009" y="3397366"/>
                </a:cubicBezTo>
                <a:cubicBezTo>
                  <a:pt x="5840879" y="3430314"/>
                  <a:pt x="5933504" y="3446788"/>
                  <a:pt x="6046883" y="3446788"/>
                </a:cubicBezTo>
                <a:cubicBezTo>
                  <a:pt x="6140338" y="3446788"/>
                  <a:pt x="6217307" y="3433268"/>
                  <a:pt x="6277792" y="3406228"/>
                </a:cubicBezTo>
                <a:cubicBezTo>
                  <a:pt x="6338277" y="3379187"/>
                  <a:pt x="6388917" y="3339102"/>
                  <a:pt x="6429715" y="3285970"/>
                </a:cubicBezTo>
                <a:cubicBezTo>
                  <a:pt x="6470513" y="3232838"/>
                  <a:pt x="6500399" y="3166661"/>
                  <a:pt x="6519375" y="3087438"/>
                </a:cubicBezTo>
                <a:lnTo>
                  <a:pt x="6236876" y="3002048"/>
                </a:lnTo>
                <a:cubicBezTo>
                  <a:pt x="6222644" y="3067988"/>
                  <a:pt x="6199755" y="3118273"/>
                  <a:pt x="6168208" y="3152903"/>
                </a:cubicBezTo>
                <a:cubicBezTo>
                  <a:pt x="6136661" y="3187534"/>
                  <a:pt x="6090052" y="3204849"/>
                  <a:pt x="6028382" y="3204849"/>
                </a:cubicBezTo>
                <a:cubicBezTo>
                  <a:pt x="5964813" y="3204849"/>
                  <a:pt x="5915477" y="3183409"/>
                  <a:pt x="5880372" y="3140529"/>
                </a:cubicBezTo>
                <a:cubicBezTo>
                  <a:pt x="5845267" y="3097648"/>
                  <a:pt x="5827715" y="3018400"/>
                  <a:pt x="5827715" y="2902782"/>
                </a:cubicBezTo>
                <a:cubicBezTo>
                  <a:pt x="5827715" y="2809445"/>
                  <a:pt x="5842421" y="2740981"/>
                  <a:pt x="5871833" y="2697389"/>
                </a:cubicBezTo>
                <a:cubicBezTo>
                  <a:pt x="5910732" y="2638632"/>
                  <a:pt x="5966712" y="2609253"/>
                  <a:pt x="6039767" y="2609253"/>
                </a:cubicBezTo>
                <a:cubicBezTo>
                  <a:pt x="6072026" y="2609253"/>
                  <a:pt x="6101201" y="2615894"/>
                  <a:pt x="6127292" y="2629178"/>
                </a:cubicBezTo>
                <a:cubicBezTo>
                  <a:pt x="6153383" y="2642460"/>
                  <a:pt x="6175442" y="2661436"/>
                  <a:pt x="6193469" y="2686104"/>
                </a:cubicBezTo>
                <a:cubicBezTo>
                  <a:pt x="6204380" y="2700810"/>
                  <a:pt x="6214817" y="2724055"/>
                  <a:pt x="6224779" y="2755839"/>
                </a:cubicBezTo>
                <a:lnTo>
                  <a:pt x="6509413" y="2692508"/>
                </a:lnTo>
                <a:cubicBezTo>
                  <a:pt x="6472884" y="2582450"/>
                  <a:pt x="6417025" y="2500855"/>
                  <a:pt x="6341835" y="2447723"/>
                </a:cubicBezTo>
                <a:cubicBezTo>
                  <a:pt x="6266644" y="2394592"/>
                  <a:pt x="6163345" y="2368026"/>
                  <a:pt x="6031940" y="2368026"/>
                </a:cubicBezTo>
                <a:close/>
                <a:moveTo>
                  <a:pt x="0" y="0"/>
                </a:moveTo>
                <a:lnTo>
                  <a:pt x="12191999" y="0"/>
                </a:lnTo>
                <a:lnTo>
                  <a:pt x="12191999" y="6857999"/>
                </a:lnTo>
                <a:lnTo>
                  <a:pt x="0" y="6857999"/>
                </a:lnTo>
                <a:close/>
              </a:path>
            </a:pathLst>
          </a:cu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Z" dirty="0"/>
          </a:p>
        </p:txBody>
      </p:sp>
      <p:sp>
        <p:nvSpPr>
          <p:cNvPr id="21" name="Rectangle 20">
            <a:extLst>
              <a:ext uri="{FF2B5EF4-FFF2-40B4-BE49-F238E27FC236}">
                <a16:creationId xmlns:a16="http://schemas.microsoft.com/office/drawing/2014/main" id="{109217C8-E3A8-3AA3-E62D-EF2BF8AC97D3}"/>
              </a:ext>
            </a:extLst>
          </p:cNvPr>
          <p:cNvSpPr/>
          <p:nvPr/>
        </p:nvSpPr>
        <p:spPr>
          <a:xfrm>
            <a:off x="12554988" y="1546167"/>
            <a:ext cx="249381" cy="3125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2502746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3.95833E-6 -7.40741E-7 L -0.90494 -7.40741E-7 " pathEditMode="relative" rAng="0" ptsTypes="AA">
                                      <p:cBhvr>
                                        <p:cTn id="6" dur="6000" fill="hold"/>
                                        <p:tgtEl>
                                          <p:spTgt spid="21"/>
                                        </p:tgtEl>
                                        <p:attrNameLst>
                                          <p:attrName>ppt_x</p:attrName>
                                          <p:attrName>ppt_y</p:attrName>
                                        </p:attrNameLst>
                                      </p:cBhvr>
                                      <p:rCtr x="-45247" y="0"/>
                                    </p:animMotion>
                                  </p:childTnLst>
                                </p:cTn>
                              </p:par>
                              <p:par>
                                <p:cTn id="7" presetID="35" presetClass="path" presetSubtype="0" accel="50000" decel="50000" fill="hold" nodeType="withEffect">
                                  <p:stCondLst>
                                    <p:cond delay="0"/>
                                  </p:stCondLst>
                                  <p:childTnLst>
                                    <p:animMotion origin="layout" path="M -4.16667E-7 1.85185E-6 L -0.91068 0.00185 " pathEditMode="relative" rAng="0" ptsTypes="AA">
                                      <p:cBhvr>
                                        <p:cTn id="8" dur="6000" fill="hold"/>
                                        <p:tgtEl>
                                          <p:spTgt spid="19"/>
                                        </p:tgtEl>
                                        <p:attrNameLst>
                                          <p:attrName>ppt_x</p:attrName>
                                          <p:attrName>ppt_y</p:attrName>
                                        </p:attrNameLst>
                                      </p:cBhvr>
                                      <p:rCtr x="-4553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DB601-4827-50EE-3989-C55CC3C7F20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40F6A3A-DB53-CA88-7124-FDEFEE17A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8417FE-4495-E3F4-920F-0C8036F80519}"/>
              </a:ext>
            </a:extLst>
          </p:cNvPr>
          <p:cNvSpPr txBox="1"/>
          <p:nvPr/>
        </p:nvSpPr>
        <p:spPr>
          <a:xfrm>
            <a:off x="142875" y="120551"/>
            <a:ext cx="7329488" cy="923330"/>
          </a:xfrm>
          <a:prstGeom prst="rect">
            <a:avLst/>
          </a:prstGeom>
          <a:noFill/>
        </p:spPr>
        <p:txBody>
          <a:bodyPr wrap="square" rtlCol="0">
            <a:spAutoFit/>
          </a:bodyPr>
          <a:lstStyle/>
          <a:p>
            <a:r>
              <a:rPr lang="en-IN" sz="5400" b="1" dirty="0">
                <a:solidFill>
                  <a:schemeClr val="bg1"/>
                </a:solidFill>
              </a:rPr>
              <a:t>Advantages-</a:t>
            </a:r>
          </a:p>
        </p:txBody>
      </p:sp>
      <p:sp>
        <p:nvSpPr>
          <p:cNvPr id="6" name="TextBox 5">
            <a:extLst>
              <a:ext uri="{FF2B5EF4-FFF2-40B4-BE49-F238E27FC236}">
                <a16:creationId xmlns:a16="http://schemas.microsoft.com/office/drawing/2014/main" id="{4132F4FE-BC06-6B11-533F-7ABD9E7A45A9}"/>
              </a:ext>
            </a:extLst>
          </p:cNvPr>
          <p:cNvSpPr txBox="1"/>
          <p:nvPr/>
        </p:nvSpPr>
        <p:spPr>
          <a:xfrm>
            <a:off x="0" y="1164432"/>
            <a:ext cx="11301412" cy="1428750"/>
          </a:xfrm>
          <a:prstGeom prst="rect">
            <a:avLst/>
          </a:prstGeom>
          <a:noFill/>
        </p:spPr>
        <p:txBody>
          <a:bodyPr wrap="square" rtlCol="0">
            <a:spAutoFit/>
          </a:bodyPr>
          <a:lstStyle/>
          <a:p>
            <a:endParaRPr lang="en-IN" dirty="0"/>
          </a:p>
        </p:txBody>
      </p:sp>
      <p:sp>
        <p:nvSpPr>
          <p:cNvPr id="7" name="Rectangle 3">
            <a:extLst>
              <a:ext uri="{FF2B5EF4-FFF2-40B4-BE49-F238E27FC236}">
                <a16:creationId xmlns:a16="http://schemas.microsoft.com/office/drawing/2014/main" id="{873CD9B4-33F2-0B13-8DA3-7E7925043CA6}"/>
              </a:ext>
            </a:extLst>
          </p:cNvPr>
          <p:cNvSpPr>
            <a:spLocks noChangeArrowheads="1"/>
          </p:cNvSpPr>
          <p:nvPr/>
        </p:nvSpPr>
        <p:spPr bwMode="auto">
          <a:xfrm>
            <a:off x="147637" y="1043881"/>
            <a:ext cx="1204436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Faster and easier operations</a:t>
            </a:r>
            <a:r>
              <a:rPr kumimoji="0" lang="en-US" altLang="en-US" sz="3200" b="0" i="0" u="none" strike="noStrike" cap="none" normalizeH="0" baseline="0" dirty="0">
                <a:ln>
                  <a:noFill/>
                </a:ln>
                <a:solidFill>
                  <a:schemeClr val="bg1"/>
                </a:solidFill>
                <a:effectLst/>
                <a:latin typeface="Arial" panose="020B0604020202020204" pitchFamily="34" charset="0"/>
              </a:rPr>
              <a:t> like issuing, returning, and searching books.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Accurate and error-free record keeping</a:t>
            </a:r>
            <a:r>
              <a:rPr kumimoji="0" lang="en-US" altLang="en-US" sz="3200" b="0" i="0" u="none" strike="noStrike" cap="none" normalizeH="0" baseline="0" dirty="0">
                <a:ln>
                  <a:noFill/>
                </a:ln>
                <a:solidFill>
                  <a:schemeClr val="bg1"/>
                </a:solidFill>
                <a:effectLst/>
                <a:latin typeface="Arial" panose="020B0604020202020204" pitchFamily="34" charset="0"/>
              </a:rPr>
              <a:t> due to automated C program.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Safe data storage</a:t>
            </a:r>
            <a:r>
              <a:rPr kumimoji="0" lang="en-US" altLang="en-US" sz="3200" b="0" i="0" u="none" strike="noStrike" cap="none" normalizeH="0" baseline="0" dirty="0">
                <a:ln>
                  <a:noFill/>
                </a:ln>
                <a:solidFill>
                  <a:schemeClr val="bg1"/>
                </a:solidFill>
                <a:effectLst/>
                <a:latin typeface="Arial" panose="020B0604020202020204" pitchFamily="34" charset="0"/>
              </a:rPr>
              <a:t> using files, so no information is lost.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Quick tracking</a:t>
            </a:r>
            <a:r>
              <a:rPr kumimoji="0" lang="en-US" altLang="en-US" sz="3200" b="0" i="0" u="none" strike="noStrike" cap="none" normalizeH="0" baseline="0" dirty="0">
                <a:ln>
                  <a:noFill/>
                </a:ln>
                <a:solidFill>
                  <a:schemeClr val="bg1"/>
                </a:solidFill>
                <a:effectLst/>
                <a:latin typeface="Arial" panose="020B0604020202020204" pitchFamily="34" charset="0"/>
              </a:rPr>
              <a:t> of books using book name and student roll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Easy stock management</a:t>
            </a:r>
            <a:r>
              <a:rPr kumimoji="0" lang="en-US" altLang="en-US" sz="3200" b="0" i="0" u="none" strike="noStrike" cap="none" normalizeH="0" baseline="0" dirty="0">
                <a:ln>
                  <a:noFill/>
                </a:ln>
                <a:solidFill>
                  <a:schemeClr val="bg1"/>
                </a:solidFill>
                <a:effectLst/>
                <a:latin typeface="Arial" panose="020B0604020202020204" pitchFamily="34" charset="0"/>
              </a:rPr>
              <a:t> showing available, issued, and total books instantly.</a:t>
            </a:r>
          </a:p>
        </p:txBody>
      </p:sp>
      <p:sp>
        <p:nvSpPr>
          <p:cNvPr id="8" name="TextBox 7">
            <a:extLst>
              <a:ext uri="{FF2B5EF4-FFF2-40B4-BE49-F238E27FC236}">
                <a16:creationId xmlns:a16="http://schemas.microsoft.com/office/drawing/2014/main" id="{D40C7818-84B3-C5F5-ECFB-AC0B93BA2C3B}"/>
              </a:ext>
            </a:extLst>
          </p:cNvPr>
          <p:cNvSpPr txBox="1"/>
          <p:nvPr/>
        </p:nvSpPr>
        <p:spPr>
          <a:xfrm>
            <a:off x="142875" y="5568196"/>
            <a:ext cx="11544300" cy="1077218"/>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chemeClr val="bg1"/>
                </a:solidFill>
              </a:rPr>
              <a:t>Reduces manual work</a:t>
            </a:r>
            <a:r>
              <a:rPr lang="en-US" sz="3200" dirty="0">
                <a:solidFill>
                  <a:schemeClr val="bg1"/>
                </a:solidFill>
              </a:rPr>
              <a:t> and saves time for both librarian and students.</a:t>
            </a:r>
            <a:endParaRPr lang="en-IN" sz="3200" dirty="0">
              <a:solidFill>
                <a:schemeClr val="bg1"/>
              </a:solidFill>
            </a:endParaRPr>
          </a:p>
        </p:txBody>
      </p:sp>
    </p:spTree>
    <p:extLst>
      <p:ext uri="{BB962C8B-B14F-4D97-AF65-F5344CB8AC3E}">
        <p14:creationId xmlns:p14="http://schemas.microsoft.com/office/powerpoint/2010/main" val="2080001833"/>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83DF7-0333-C807-4D0E-049EABE017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B38D25-46BC-8017-7A40-6BBB5D1EF417}"/>
              </a:ext>
            </a:extLst>
          </p:cNvPr>
          <p:cNvSpPr txBox="1"/>
          <p:nvPr/>
        </p:nvSpPr>
        <p:spPr>
          <a:xfrm>
            <a:off x="228600" y="209848"/>
            <a:ext cx="7500938" cy="923330"/>
          </a:xfrm>
          <a:prstGeom prst="rect">
            <a:avLst/>
          </a:prstGeom>
          <a:noFill/>
        </p:spPr>
        <p:txBody>
          <a:bodyPr wrap="square" rtlCol="0">
            <a:spAutoFit/>
          </a:bodyPr>
          <a:lstStyle/>
          <a:p>
            <a:r>
              <a:rPr lang="en-IN" sz="5400" dirty="0">
                <a:solidFill>
                  <a:schemeClr val="bg1"/>
                </a:solidFill>
              </a:rPr>
              <a:t>Architecture diagram-</a:t>
            </a:r>
          </a:p>
        </p:txBody>
      </p:sp>
      <p:pic>
        <p:nvPicPr>
          <p:cNvPr id="5" name="Picture 4">
            <a:extLst>
              <a:ext uri="{FF2B5EF4-FFF2-40B4-BE49-F238E27FC236}">
                <a16:creationId xmlns:a16="http://schemas.microsoft.com/office/drawing/2014/main" id="{A47D23DD-B948-BE52-087F-A7DFE7527460}"/>
              </a:ext>
            </a:extLst>
          </p:cNvPr>
          <p:cNvPicPr>
            <a:picLocks noChangeAspect="1"/>
          </p:cNvPicPr>
          <p:nvPr/>
        </p:nvPicPr>
        <p:blipFill>
          <a:blip r:embed="rId2"/>
          <a:stretch>
            <a:fillRect/>
          </a:stretch>
        </p:blipFill>
        <p:spPr>
          <a:xfrm>
            <a:off x="0" y="1000126"/>
            <a:ext cx="11963400" cy="5857874"/>
          </a:xfrm>
          <a:prstGeom prst="rect">
            <a:avLst/>
          </a:prstGeom>
        </p:spPr>
      </p:pic>
      <p:sp>
        <p:nvSpPr>
          <p:cNvPr id="6" name="TextBox 5">
            <a:extLst>
              <a:ext uri="{FF2B5EF4-FFF2-40B4-BE49-F238E27FC236}">
                <a16:creationId xmlns:a16="http://schemas.microsoft.com/office/drawing/2014/main" id="{8BFB0F86-E1EE-0234-03E9-A6AB871E6749}"/>
              </a:ext>
            </a:extLst>
          </p:cNvPr>
          <p:cNvSpPr txBox="1"/>
          <p:nvPr/>
        </p:nvSpPr>
        <p:spPr>
          <a:xfrm>
            <a:off x="228600" y="209848"/>
            <a:ext cx="7629525" cy="923330"/>
          </a:xfrm>
          <a:prstGeom prst="rect">
            <a:avLst/>
          </a:prstGeom>
          <a:noFill/>
        </p:spPr>
        <p:txBody>
          <a:bodyPr wrap="square" rtlCol="0">
            <a:spAutoFit/>
          </a:bodyPr>
          <a:lstStyle/>
          <a:p>
            <a:r>
              <a:rPr lang="en-IN" sz="5400" b="1" dirty="0"/>
              <a:t>Architecture diagram-</a:t>
            </a:r>
          </a:p>
        </p:txBody>
      </p:sp>
    </p:spTree>
    <p:extLst>
      <p:ext uri="{BB962C8B-B14F-4D97-AF65-F5344CB8AC3E}">
        <p14:creationId xmlns:p14="http://schemas.microsoft.com/office/powerpoint/2010/main" val="142059321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000"/>
                                        <p:tgtEl>
                                          <p:spTgt spid="6"/>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E70569-B246-8EBA-4A1A-69CC5D5A47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
            <a:ext cx="4159779" cy="3429000"/>
          </a:xfrm>
          <a:prstGeom prst="rect">
            <a:avLst/>
          </a:prstGeom>
        </p:spPr>
      </p:pic>
      <p:pic>
        <p:nvPicPr>
          <p:cNvPr id="7" name="Picture 6">
            <a:extLst>
              <a:ext uri="{FF2B5EF4-FFF2-40B4-BE49-F238E27FC236}">
                <a16:creationId xmlns:a16="http://schemas.microsoft.com/office/drawing/2014/main" id="{BF6D18BB-734A-82D7-F0D1-E56178E2CF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9779" y="0"/>
            <a:ext cx="4030856" cy="3429000"/>
          </a:xfrm>
          <a:prstGeom prst="rect">
            <a:avLst/>
          </a:prstGeom>
        </p:spPr>
      </p:pic>
      <p:pic>
        <p:nvPicPr>
          <p:cNvPr id="9" name="Picture 8">
            <a:extLst>
              <a:ext uri="{FF2B5EF4-FFF2-40B4-BE49-F238E27FC236}">
                <a16:creationId xmlns:a16="http://schemas.microsoft.com/office/drawing/2014/main" id="{16777516-76E8-16BC-A21A-7CDE7786C9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30831" y="3428999"/>
            <a:ext cx="6061168" cy="3429001"/>
          </a:xfrm>
          <a:prstGeom prst="rect">
            <a:avLst/>
          </a:prstGeom>
        </p:spPr>
      </p:pic>
      <p:pic>
        <p:nvPicPr>
          <p:cNvPr id="11" name="Picture 10">
            <a:extLst>
              <a:ext uri="{FF2B5EF4-FFF2-40B4-BE49-F238E27FC236}">
                <a16:creationId xmlns:a16="http://schemas.microsoft.com/office/drawing/2014/main" id="{54B4312D-A8DA-9E96-F5F3-D171F02257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0635" y="-4"/>
            <a:ext cx="4001364" cy="3429001"/>
          </a:xfrm>
          <a:prstGeom prst="rect">
            <a:avLst/>
          </a:prstGeom>
        </p:spPr>
      </p:pic>
      <p:pic>
        <p:nvPicPr>
          <p:cNvPr id="13" name="Picture 12">
            <a:extLst>
              <a:ext uri="{FF2B5EF4-FFF2-40B4-BE49-F238E27FC236}">
                <a16:creationId xmlns:a16="http://schemas.microsoft.com/office/drawing/2014/main" id="{46DDB3A1-24B2-AD68-42CA-9714F394227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3428999"/>
            <a:ext cx="6130831" cy="3428999"/>
          </a:xfrm>
          <a:prstGeom prst="rect">
            <a:avLst/>
          </a:prstGeom>
        </p:spPr>
      </p:pic>
    </p:spTree>
    <p:extLst>
      <p:ext uri="{BB962C8B-B14F-4D97-AF65-F5344CB8AC3E}">
        <p14:creationId xmlns:p14="http://schemas.microsoft.com/office/powerpoint/2010/main" val="4229083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ppt_x</p:attrName>
                                        </p:attrNameLst>
                                      </p:cBhvr>
                                      <p:tavLst>
                                        <p:tav tm="0">
                                          <p:val>
                                            <p:strVal val="#ppt_x"/>
                                          </p:val>
                                        </p:tav>
                                        <p:tav tm="100000">
                                          <p:val>
                                            <p:strVal val="#ppt_x"/>
                                          </p:val>
                                        </p:tav>
                                      </p:tavLst>
                                    </p:anim>
                                    <p:anim calcmode="lin" valueType="num">
                                      <p:cBhvr>
                                        <p:cTn id="13" dur="2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par>
                          <p:cTn id="18" fill="hold">
                            <p:stCondLst>
                              <p:cond delay="6000"/>
                            </p:stCondLst>
                            <p:childTnLst>
                              <p:par>
                                <p:cTn id="19" presetID="6" presetClass="entr" presetSubtype="16"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par>
                          <p:cTn id="22" fill="hold">
                            <p:stCondLst>
                              <p:cond delay="8000"/>
                            </p:stCondLst>
                            <p:childTnLst>
                              <p:par>
                                <p:cTn id="23" presetID="21"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3ABBE-360A-B55C-5F6C-D628A6208BE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9775627-A7CA-6E55-B0EA-E35F85EBF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6D25503-3DF3-03CC-A161-85C435652830}"/>
              </a:ext>
            </a:extLst>
          </p:cNvPr>
          <p:cNvSpPr txBox="1"/>
          <p:nvPr/>
        </p:nvSpPr>
        <p:spPr>
          <a:xfrm>
            <a:off x="309562" y="242887"/>
            <a:ext cx="5786438" cy="923330"/>
          </a:xfrm>
          <a:prstGeom prst="rect">
            <a:avLst/>
          </a:prstGeom>
          <a:noFill/>
        </p:spPr>
        <p:txBody>
          <a:bodyPr wrap="square" rtlCol="0">
            <a:spAutoFit/>
          </a:bodyPr>
          <a:lstStyle/>
          <a:p>
            <a:r>
              <a:rPr lang="en-IN" sz="5400" dirty="0">
                <a:solidFill>
                  <a:schemeClr val="bg1"/>
                </a:solidFill>
              </a:rPr>
              <a:t>Conclusion-</a:t>
            </a:r>
          </a:p>
        </p:txBody>
      </p:sp>
      <p:sp>
        <p:nvSpPr>
          <p:cNvPr id="3" name="TextBox 2">
            <a:extLst>
              <a:ext uri="{FF2B5EF4-FFF2-40B4-BE49-F238E27FC236}">
                <a16:creationId xmlns:a16="http://schemas.microsoft.com/office/drawing/2014/main" id="{5B60C8EB-3A78-DF5D-2DA6-BB63663D6E6D}"/>
              </a:ext>
            </a:extLst>
          </p:cNvPr>
          <p:cNvSpPr txBox="1"/>
          <p:nvPr/>
        </p:nvSpPr>
        <p:spPr>
          <a:xfrm>
            <a:off x="457200" y="1285875"/>
            <a:ext cx="11601450" cy="4524315"/>
          </a:xfrm>
          <a:prstGeom prst="rect">
            <a:avLst/>
          </a:prstGeom>
          <a:noFill/>
        </p:spPr>
        <p:txBody>
          <a:bodyPr wrap="square" rtlCol="0">
            <a:spAutoFit/>
          </a:bodyPr>
          <a:lstStyle/>
          <a:p>
            <a:r>
              <a:rPr lang="en-US" sz="3200" dirty="0">
                <a:solidFill>
                  <a:schemeClr val="bg1"/>
                </a:solidFill>
              </a:rPr>
              <a:t>The Library Book Management System successfully replaces the traditional manual process with a faster, more accurate, and fully automated solution. By using a C program with file handling, the system efficiently manages book records, tracks issued and returned books, and maintains updated stock information. It reduces human errors, saves time, improves data security, and makes the entire library operation more organized and reliable. Overall, this system provides a simple yet powerful platform for smooth library management.</a:t>
            </a:r>
            <a:endParaRPr lang="en-IN" sz="3200" dirty="0">
              <a:solidFill>
                <a:schemeClr val="bg1"/>
              </a:solidFill>
            </a:endParaRPr>
          </a:p>
        </p:txBody>
      </p:sp>
    </p:spTree>
    <p:extLst>
      <p:ext uri="{BB962C8B-B14F-4D97-AF65-F5344CB8AC3E}">
        <p14:creationId xmlns:p14="http://schemas.microsoft.com/office/powerpoint/2010/main" val="3157540323"/>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90"/>
                                          </p:val>
                                        </p:tav>
                                        <p:tav tm="100000">
                                          <p:val>
                                            <p:fltVal val="0"/>
                                          </p:val>
                                        </p:tav>
                                      </p:tavLst>
                                    </p:anim>
                                    <p:animEffect transition="in" filter="fade">
                                      <p:cBhvr>
                                        <p:cTn id="10" dur="1500"/>
                                        <p:tgtEl>
                                          <p:spTgt spid="2"/>
                                        </p:tgtEl>
                                      </p:cBhvr>
                                    </p:animEffect>
                                  </p:childTnLst>
                                </p:cTn>
                              </p:par>
                            </p:childTnLst>
                          </p:cTn>
                        </p:par>
                        <p:par>
                          <p:cTn id="11" fill="hold">
                            <p:stCondLst>
                              <p:cond delay="1500"/>
                            </p:stCondLst>
                            <p:childTnLst>
                              <p:par>
                                <p:cTn id="12" presetID="21" presetClass="entr" presetSubtype="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A6DB9-8073-5798-8D36-563255761FE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73EC8C1-655D-F3CD-9EF3-6E070EE2DEB6}"/>
              </a:ext>
            </a:extLst>
          </p:cNvPr>
          <p:cNvSpPr txBox="1"/>
          <p:nvPr/>
        </p:nvSpPr>
        <p:spPr>
          <a:xfrm>
            <a:off x="1343025" y="1099533"/>
            <a:ext cx="10544175" cy="1569660"/>
          </a:xfrm>
          <a:prstGeom prst="rect">
            <a:avLst/>
          </a:prstGeom>
          <a:noFill/>
        </p:spPr>
        <p:txBody>
          <a:bodyPr wrap="square" rtlCol="0">
            <a:spAutoFit/>
          </a:bodyPr>
          <a:lstStyle/>
          <a:p>
            <a:r>
              <a:rPr lang="en-IN" sz="9600" b="1" dirty="0">
                <a:solidFill>
                  <a:schemeClr val="bg1"/>
                </a:solidFill>
                <a:latin typeface="Castellar" panose="020A0402060406010301" pitchFamily="18" charset="0"/>
              </a:rPr>
              <a:t>THANK YOU </a:t>
            </a:r>
          </a:p>
        </p:txBody>
      </p:sp>
      <p:sp>
        <p:nvSpPr>
          <p:cNvPr id="7" name="TextBox 6">
            <a:extLst>
              <a:ext uri="{FF2B5EF4-FFF2-40B4-BE49-F238E27FC236}">
                <a16:creationId xmlns:a16="http://schemas.microsoft.com/office/drawing/2014/main" id="{CF8A7181-CDD9-5ED1-31F5-330A3572CFE3}"/>
              </a:ext>
            </a:extLst>
          </p:cNvPr>
          <p:cNvSpPr txBox="1"/>
          <p:nvPr/>
        </p:nvSpPr>
        <p:spPr>
          <a:xfrm>
            <a:off x="3348038" y="2922462"/>
            <a:ext cx="10229850" cy="1107996"/>
          </a:xfrm>
          <a:prstGeom prst="rect">
            <a:avLst/>
          </a:prstGeom>
          <a:noFill/>
        </p:spPr>
        <p:txBody>
          <a:bodyPr wrap="square" rtlCol="0">
            <a:spAutoFit/>
          </a:bodyPr>
          <a:lstStyle/>
          <a:p>
            <a:r>
              <a:rPr lang="en-IN" sz="6600" dirty="0">
                <a:solidFill>
                  <a:schemeClr val="bg1"/>
                </a:solidFill>
                <a:latin typeface="Algerian" panose="04020705040A02060702" pitchFamily="82" charset="0"/>
              </a:rPr>
              <a:t>“Any Questions”?</a:t>
            </a:r>
          </a:p>
        </p:txBody>
      </p:sp>
      <p:pic>
        <p:nvPicPr>
          <p:cNvPr id="20" name="Picture 19">
            <a:extLst>
              <a:ext uri="{FF2B5EF4-FFF2-40B4-BE49-F238E27FC236}">
                <a16:creationId xmlns:a16="http://schemas.microsoft.com/office/drawing/2014/main" id="{A269651A-D867-3187-5F46-A11E5150D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3429000"/>
            <a:ext cx="6362700" cy="4241202"/>
          </a:xfrm>
          <a:prstGeom prst="rect">
            <a:avLst/>
          </a:prstGeom>
        </p:spPr>
      </p:pic>
    </p:spTree>
    <p:extLst>
      <p:ext uri="{BB962C8B-B14F-4D97-AF65-F5344CB8AC3E}">
        <p14:creationId xmlns:p14="http://schemas.microsoft.com/office/powerpoint/2010/main" val="510003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000"/>
                                        <p:tgtEl>
                                          <p:spTgt spid="6"/>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par>
                                <p:cTn id="12" presetID="1"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7EFEB-EE41-B963-E1D5-8B326FDE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TextBox 5">
            <a:extLst>
              <a:ext uri="{FF2B5EF4-FFF2-40B4-BE49-F238E27FC236}">
                <a16:creationId xmlns:a16="http://schemas.microsoft.com/office/drawing/2014/main" id="{C65C5622-7760-4744-ADF4-881D1906D0D1}"/>
              </a:ext>
            </a:extLst>
          </p:cNvPr>
          <p:cNvSpPr txBox="1"/>
          <p:nvPr/>
        </p:nvSpPr>
        <p:spPr>
          <a:xfrm>
            <a:off x="1464468" y="-1"/>
            <a:ext cx="10598944" cy="2554545"/>
          </a:xfrm>
          <a:prstGeom prst="rect">
            <a:avLst/>
          </a:prstGeom>
          <a:noFill/>
        </p:spPr>
        <p:txBody>
          <a:bodyPr wrap="square" rtlCol="0">
            <a:spAutoFit/>
          </a:bodyPr>
          <a:lstStyle/>
          <a:p>
            <a:r>
              <a:rPr lang="en-IN" sz="8000" b="1" dirty="0">
                <a:solidFill>
                  <a:schemeClr val="bg1"/>
                </a:solidFill>
              </a:rPr>
              <a:t>      Library book management system</a:t>
            </a:r>
          </a:p>
        </p:txBody>
      </p:sp>
      <p:sp>
        <p:nvSpPr>
          <p:cNvPr id="7" name="TextBox 6">
            <a:extLst>
              <a:ext uri="{FF2B5EF4-FFF2-40B4-BE49-F238E27FC236}">
                <a16:creationId xmlns:a16="http://schemas.microsoft.com/office/drawing/2014/main" id="{5ED5340A-D8CE-8A42-7E4E-CC4A784146B8}"/>
              </a:ext>
            </a:extLst>
          </p:cNvPr>
          <p:cNvSpPr txBox="1"/>
          <p:nvPr/>
        </p:nvSpPr>
        <p:spPr>
          <a:xfrm>
            <a:off x="2786063" y="2554544"/>
            <a:ext cx="10072688" cy="523220"/>
          </a:xfrm>
          <a:prstGeom prst="rect">
            <a:avLst/>
          </a:prstGeom>
          <a:noFill/>
        </p:spPr>
        <p:txBody>
          <a:bodyPr wrap="square" rtlCol="0">
            <a:spAutoFit/>
          </a:bodyPr>
          <a:lstStyle/>
          <a:p>
            <a:r>
              <a:rPr lang="en-IN" sz="2800" b="1" dirty="0">
                <a:solidFill>
                  <a:srgbClr val="FFFF00"/>
                </a:solidFill>
              </a:rPr>
              <a:t>“A c language file-handling based project”</a:t>
            </a:r>
          </a:p>
        </p:txBody>
      </p:sp>
      <p:sp>
        <p:nvSpPr>
          <p:cNvPr id="9" name="Rectangle 8">
            <a:extLst>
              <a:ext uri="{FF2B5EF4-FFF2-40B4-BE49-F238E27FC236}">
                <a16:creationId xmlns:a16="http://schemas.microsoft.com/office/drawing/2014/main" id="{D7CA4515-8874-A70B-073E-9DB44D85EB0C}"/>
              </a:ext>
            </a:extLst>
          </p:cNvPr>
          <p:cNvSpPr/>
          <p:nvPr/>
        </p:nvSpPr>
        <p:spPr>
          <a:xfrm>
            <a:off x="7272339" y="4000500"/>
            <a:ext cx="4919662" cy="285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rPr>
              <a:t>Team Details-</a:t>
            </a:r>
            <a:endParaRPr lang="en-IN" b="1" dirty="0">
              <a:solidFill>
                <a:schemeClr val="tx1"/>
              </a:solidFill>
            </a:endParaRPr>
          </a:p>
          <a:p>
            <a:r>
              <a:rPr lang="en-IN" sz="2400" b="1" dirty="0">
                <a:solidFill>
                  <a:srgbClr val="002060"/>
                </a:solidFill>
              </a:rPr>
              <a:t>Parna Jayavardhan(team leader)</a:t>
            </a:r>
          </a:p>
          <a:p>
            <a:r>
              <a:rPr lang="en-IN" sz="2400" dirty="0">
                <a:solidFill>
                  <a:srgbClr val="002060"/>
                </a:solidFill>
              </a:rPr>
              <a:t>Basa kavya </a:t>
            </a:r>
            <a:r>
              <a:rPr lang="en-IN" sz="2400" dirty="0" err="1">
                <a:solidFill>
                  <a:srgbClr val="002060"/>
                </a:solidFill>
              </a:rPr>
              <a:t>sri</a:t>
            </a:r>
            <a:endParaRPr lang="en-IN" sz="2400" dirty="0">
              <a:solidFill>
                <a:srgbClr val="002060"/>
              </a:solidFill>
            </a:endParaRPr>
          </a:p>
          <a:p>
            <a:r>
              <a:rPr lang="en-IN" sz="2400" dirty="0">
                <a:solidFill>
                  <a:srgbClr val="002060"/>
                </a:solidFill>
              </a:rPr>
              <a:t>Jami Manoja</a:t>
            </a:r>
          </a:p>
          <a:p>
            <a:r>
              <a:rPr lang="en-IN" sz="2400" dirty="0">
                <a:solidFill>
                  <a:srgbClr val="002060"/>
                </a:solidFill>
              </a:rPr>
              <a:t>Karra Jaya Surya</a:t>
            </a:r>
          </a:p>
          <a:p>
            <a:r>
              <a:rPr lang="en-IN" sz="2400" dirty="0">
                <a:solidFill>
                  <a:srgbClr val="002060"/>
                </a:solidFill>
              </a:rPr>
              <a:t>Patta Charan </a:t>
            </a:r>
            <a:r>
              <a:rPr lang="en-IN" sz="2400" dirty="0" err="1">
                <a:solidFill>
                  <a:srgbClr val="002060"/>
                </a:solidFill>
              </a:rPr>
              <a:t>Satyananda</a:t>
            </a:r>
            <a:r>
              <a:rPr lang="en-IN" sz="2400" dirty="0">
                <a:solidFill>
                  <a:srgbClr val="002060"/>
                </a:solidFill>
              </a:rPr>
              <a:t> Vivek Varma</a:t>
            </a:r>
          </a:p>
          <a:p>
            <a:pPr algn="ctr"/>
            <a:endParaRPr lang="en-IN" dirty="0">
              <a:solidFill>
                <a:schemeClr val="bg1"/>
              </a:solidFill>
            </a:endParaRPr>
          </a:p>
        </p:txBody>
      </p:sp>
    </p:spTree>
    <p:extLst>
      <p:ext uri="{BB962C8B-B14F-4D97-AF65-F5344CB8AC3E}">
        <p14:creationId xmlns:p14="http://schemas.microsoft.com/office/powerpoint/2010/main" val="504832867"/>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B9406A-9E1E-E6B7-76A7-69AB91691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64"/>
            <a:ext cx="12192000" cy="6858000"/>
          </a:xfrm>
          <a:prstGeom prst="rect">
            <a:avLst/>
          </a:prstGeom>
        </p:spPr>
      </p:pic>
      <p:sp>
        <p:nvSpPr>
          <p:cNvPr id="13" name="TextBox 12">
            <a:extLst>
              <a:ext uri="{FF2B5EF4-FFF2-40B4-BE49-F238E27FC236}">
                <a16:creationId xmlns:a16="http://schemas.microsoft.com/office/drawing/2014/main" id="{31657D6E-3CCC-C02B-D932-85466A5D05CC}"/>
              </a:ext>
            </a:extLst>
          </p:cNvPr>
          <p:cNvSpPr txBox="1"/>
          <p:nvPr/>
        </p:nvSpPr>
        <p:spPr>
          <a:xfrm>
            <a:off x="342899" y="228601"/>
            <a:ext cx="5400675" cy="923330"/>
          </a:xfrm>
          <a:prstGeom prst="rect">
            <a:avLst/>
          </a:prstGeom>
          <a:noFill/>
        </p:spPr>
        <p:txBody>
          <a:bodyPr wrap="square" rtlCol="0">
            <a:spAutoFit/>
          </a:bodyPr>
          <a:lstStyle/>
          <a:p>
            <a:r>
              <a:rPr lang="en-IN" sz="5400" b="1" dirty="0">
                <a:solidFill>
                  <a:schemeClr val="bg1"/>
                </a:solidFill>
              </a:rPr>
              <a:t>contents/Index-</a:t>
            </a:r>
          </a:p>
        </p:txBody>
      </p:sp>
      <p:sp>
        <p:nvSpPr>
          <p:cNvPr id="14" name="TextBox 13">
            <a:extLst>
              <a:ext uri="{FF2B5EF4-FFF2-40B4-BE49-F238E27FC236}">
                <a16:creationId xmlns:a16="http://schemas.microsoft.com/office/drawing/2014/main" id="{25175C54-6D62-6CFD-F00F-8CEE702BDD6E}"/>
              </a:ext>
            </a:extLst>
          </p:cNvPr>
          <p:cNvSpPr txBox="1"/>
          <p:nvPr/>
        </p:nvSpPr>
        <p:spPr>
          <a:xfrm>
            <a:off x="576262" y="1151931"/>
            <a:ext cx="11272839" cy="5632311"/>
          </a:xfrm>
          <a:prstGeom prst="rect">
            <a:avLst/>
          </a:prstGeom>
          <a:noFill/>
        </p:spPr>
        <p:txBody>
          <a:bodyPr wrap="square" rtlCol="0">
            <a:spAutoFit/>
          </a:bodyPr>
          <a:lstStyle/>
          <a:p>
            <a:r>
              <a:rPr lang="en-IN" sz="3600" dirty="0">
                <a:solidFill>
                  <a:schemeClr val="bg1"/>
                </a:solidFill>
              </a:rPr>
              <a:t>1.Abstract</a:t>
            </a:r>
          </a:p>
          <a:p>
            <a:r>
              <a:rPr lang="en-IN" sz="3600" dirty="0">
                <a:solidFill>
                  <a:schemeClr val="bg1"/>
                </a:solidFill>
              </a:rPr>
              <a:t>2.Introduction</a:t>
            </a:r>
          </a:p>
          <a:p>
            <a:r>
              <a:rPr lang="en-IN" sz="3600" dirty="0">
                <a:solidFill>
                  <a:schemeClr val="bg1"/>
                </a:solidFill>
              </a:rPr>
              <a:t>3.Applications</a:t>
            </a:r>
          </a:p>
          <a:p>
            <a:r>
              <a:rPr lang="en-IN" sz="3600" dirty="0">
                <a:solidFill>
                  <a:schemeClr val="bg1"/>
                </a:solidFill>
              </a:rPr>
              <a:t>4.Existing methodology</a:t>
            </a:r>
          </a:p>
          <a:p>
            <a:r>
              <a:rPr lang="en-IN" sz="3600" dirty="0">
                <a:solidFill>
                  <a:schemeClr val="bg1"/>
                </a:solidFill>
              </a:rPr>
              <a:t>5.Drawbacks</a:t>
            </a:r>
          </a:p>
          <a:p>
            <a:r>
              <a:rPr lang="en-IN" sz="3600" dirty="0">
                <a:solidFill>
                  <a:schemeClr val="bg1"/>
                </a:solidFill>
              </a:rPr>
              <a:t>6.Proposed methodology</a:t>
            </a:r>
          </a:p>
          <a:p>
            <a:r>
              <a:rPr lang="en-IN" sz="3600" dirty="0">
                <a:solidFill>
                  <a:schemeClr val="bg1"/>
                </a:solidFill>
              </a:rPr>
              <a:t>7.Advantages</a:t>
            </a:r>
          </a:p>
          <a:p>
            <a:r>
              <a:rPr lang="en-IN" sz="3600" dirty="0">
                <a:solidFill>
                  <a:schemeClr val="bg1"/>
                </a:solidFill>
              </a:rPr>
              <a:t>8.Architecture</a:t>
            </a:r>
          </a:p>
          <a:p>
            <a:r>
              <a:rPr lang="en-IN" sz="3600" dirty="0">
                <a:solidFill>
                  <a:schemeClr val="bg1"/>
                </a:solidFill>
              </a:rPr>
              <a:t>9.Results</a:t>
            </a:r>
          </a:p>
          <a:p>
            <a:r>
              <a:rPr lang="en-IN" sz="3600" dirty="0">
                <a:solidFill>
                  <a:schemeClr val="bg1"/>
                </a:solidFill>
              </a:rPr>
              <a:t>10.conclusion</a:t>
            </a:r>
          </a:p>
        </p:txBody>
      </p:sp>
    </p:spTree>
    <p:extLst>
      <p:ext uri="{BB962C8B-B14F-4D97-AF65-F5344CB8AC3E}">
        <p14:creationId xmlns:p14="http://schemas.microsoft.com/office/powerpoint/2010/main" val="1533577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1000"/>
                                        <p:tgtEl>
                                          <p:spTgt spid="14">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1000"/>
                                        <p:tgtEl>
                                          <p:spTgt spid="14">
                                            <p:txEl>
                                              <p:pRg st="1" end="1"/>
                                            </p:txEl>
                                          </p:spTgt>
                                        </p:tgtEl>
                                      </p:cBhvr>
                                    </p:animEffect>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1000"/>
                                        <p:tgtEl>
                                          <p:spTgt spid="14">
                                            <p:txEl>
                                              <p:pRg st="3" end="3"/>
                                            </p:txEl>
                                          </p:spTgt>
                                        </p:tgtEl>
                                      </p:cBhvr>
                                    </p:animEffect>
                                  </p:childTnLst>
                                </p:cTn>
                              </p:par>
                            </p:childTnLst>
                          </p:cTn>
                        </p:par>
                        <p:par>
                          <p:cTn id="26" fill="hold">
                            <p:stCondLst>
                              <p:cond delay="5000"/>
                            </p:stCondLst>
                            <p:childTnLst>
                              <p:par>
                                <p:cTn id="27" presetID="10" presetClass="entr" presetSubtype="0" fill="hold" nodeType="after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animEffect transition="in" filter="fade">
                                      <p:cBhvr>
                                        <p:cTn id="29" dur="1000"/>
                                        <p:tgtEl>
                                          <p:spTgt spid="14">
                                            <p:txEl>
                                              <p:pRg st="4" end="4"/>
                                            </p:txEl>
                                          </p:spTgt>
                                        </p:tgtEl>
                                      </p:cBhvr>
                                    </p:animEffect>
                                  </p:childTnLst>
                                </p:cTn>
                              </p:par>
                            </p:childTnLst>
                          </p:cTn>
                        </p:par>
                        <p:par>
                          <p:cTn id="30" fill="hold">
                            <p:stCondLst>
                              <p:cond delay="6000"/>
                            </p:stCondLst>
                            <p:childTnLst>
                              <p:par>
                                <p:cTn id="31" presetID="10" presetClass="entr" presetSubtype="0" fill="hold" nodeType="after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animEffect transition="in" filter="fade">
                                      <p:cBhvr>
                                        <p:cTn id="33" dur="1000"/>
                                        <p:tgtEl>
                                          <p:spTgt spid="14">
                                            <p:txEl>
                                              <p:pRg st="5" end="5"/>
                                            </p:txEl>
                                          </p:spTgt>
                                        </p:tgtEl>
                                      </p:cBhvr>
                                    </p:animEffect>
                                  </p:childTnLst>
                                </p:cTn>
                              </p:par>
                            </p:childTnLst>
                          </p:cTn>
                        </p:par>
                        <p:par>
                          <p:cTn id="34" fill="hold">
                            <p:stCondLst>
                              <p:cond delay="7000"/>
                            </p:stCondLst>
                            <p:childTnLst>
                              <p:par>
                                <p:cTn id="35" presetID="10" presetClass="entr" presetSubtype="0" fill="hold" nodeType="after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1000"/>
                                        <p:tgtEl>
                                          <p:spTgt spid="14">
                                            <p:txEl>
                                              <p:pRg st="6" end="6"/>
                                            </p:txEl>
                                          </p:spTgt>
                                        </p:tgtEl>
                                      </p:cBhvr>
                                    </p:animEffect>
                                  </p:childTnLst>
                                </p:cTn>
                              </p:par>
                            </p:childTnLst>
                          </p:cTn>
                        </p:par>
                        <p:par>
                          <p:cTn id="38" fill="hold">
                            <p:stCondLst>
                              <p:cond delay="8000"/>
                            </p:stCondLst>
                            <p:childTnLst>
                              <p:par>
                                <p:cTn id="39" presetID="10" presetClass="entr" presetSubtype="0" fill="hold" nodeType="afterEffect">
                                  <p:stCondLst>
                                    <p:cond delay="0"/>
                                  </p:stCondLst>
                                  <p:childTnLst>
                                    <p:set>
                                      <p:cBhvr>
                                        <p:cTn id="40" dur="1" fill="hold">
                                          <p:stCondLst>
                                            <p:cond delay="0"/>
                                          </p:stCondLst>
                                        </p:cTn>
                                        <p:tgtEl>
                                          <p:spTgt spid="14">
                                            <p:txEl>
                                              <p:pRg st="7" end="7"/>
                                            </p:txEl>
                                          </p:spTgt>
                                        </p:tgtEl>
                                        <p:attrNameLst>
                                          <p:attrName>style.visibility</p:attrName>
                                        </p:attrNameLst>
                                      </p:cBhvr>
                                      <p:to>
                                        <p:strVal val="visible"/>
                                      </p:to>
                                    </p:set>
                                    <p:animEffect transition="in" filter="fade">
                                      <p:cBhvr>
                                        <p:cTn id="41" dur="1000"/>
                                        <p:tgtEl>
                                          <p:spTgt spid="14">
                                            <p:txEl>
                                              <p:pRg st="7" end="7"/>
                                            </p:txEl>
                                          </p:spTgt>
                                        </p:tgtEl>
                                      </p:cBhvr>
                                    </p:animEffect>
                                  </p:childTnLst>
                                </p:cTn>
                              </p:par>
                            </p:childTnLst>
                          </p:cTn>
                        </p:par>
                        <p:par>
                          <p:cTn id="42" fill="hold">
                            <p:stCondLst>
                              <p:cond delay="9000"/>
                            </p:stCondLst>
                            <p:childTnLst>
                              <p:par>
                                <p:cTn id="43" presetID="10" presetClass="entr" presetSubtype="0" fill="hold" nodeType="afterEffect">
                                  <p:stCondLst>
                                    <p:cond delay="0"/>
                                  </p:stCondLst>
                                  <p:childTnLst>
                                    <p:set>
                                      <p:cBhvr>
                                        <p:cTn id="44" dur="1" fill="hold">
                                          <p:stCondLst>
                                            <p:cond delay="0"/>
                                          </p:stCondLst>
                                        </p:cTn>
                                        <p:tgtEl>
                                          <p:spTgt spid="14">
                                            <p:txEl>
                                              <p:pRg st="8" end="8"/>
                                            </p:txEl>
                                          </p:spTgt>
                                        </p:tgtEl>
                                        <p:attrNameLst>
                                          <p:attrName>style.visibility</p:attrName>
                                        </p:attrNameLst>
                                      </p:cBhvr>
                                      <p:to>
                                        <p:strVal val="visible"/>
                                      </p:to>
                                    </p:set>
                                    <p:animEffect transition="in" filter="fade">
                                      <p:cBhvr>
                                        <p:cTn id="45" dur="1000"/>
                                        <p:tgtEl>
                                          <p:spTgt spid="14">
                                            <p:txEl>
                                              <p:pRg st="8" end="8"/>
                                            </p:txEl>
                                          </p:spTgt>
                                        </p:tgtEl>
                                      </p:cBhvr>
                                    </p:animEffect>
                                  </p:childTnLst>
                                </p:cTn>
                              </p:par>
                            </p:childTnLst>
                          </p:cTn>
                        </p:par>
                        <p:par>
                          <p:cTn id="46" fill="hold">
                            <p:stCondLst>
                              <p:cond delay="10000"/>
                            </p:stCondLst>
                            <p:childTnLst>
                              <p:par>
                                <p:cTn id="47" presetID="10" presetClass="entr" presetSubtype="0" fill="hold" nodeType="afterEffect">
                                  <p:stCondLst>
                                    <p:cond delay="0"/>
                                  </p:stCondLst>
                                  <p:childTnLst>
                                    <p:set>
                                      <p:cBhvr>
                                        <p:cTn id="48" dur="1" fill="hold">
                                          <p:stCondLst>
                                            <p:cond delay="0"/>
                                          </p:stCondLst>
                                        </p:cTn>
                                        <p:tgtEl>
                                          <p:spTgt spid="14">
                                            <p:txEl>
                                              <p:pRg st="9" end="9"/>
                                            </p:txEl>
                                          </p:spTgt>
                                        </p:tgtEl>
                                        <p:attrNameLst>
                                          <p:attrName>style.visibility</p:attrName>
                                        </p:attrNameLst>
                                      </p:cBhvr>
                                      <p:to>
                                        <p:strVal val="visible"/>
                                      </p:to>
                                    </p:set>
                                    <p:animEffect transition="in" filter="fade">
                                      <p:cBhvr>
                                        <p:cTn id="49" dur="10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0B1D-6F8D-77FB-3DA9-DB0E575D314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ACD5B08-A2B1-A3A8-CE46-10317D2996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C44A8A6F-D24C-161B-18BD-6A68F8D307B9}"/>
              </a:ext>
            </a:extLst>
          </p:cNvPr>
          <p:cNvSpPr txBox="1"/>
          <p:nvPr/>
        </p:nvSpPr>
        <p:spPr>
          <a:xfrm>
            <a:off x="352425" y="1151014"/>
            <a:ext cx="11834812"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The Library Book Management System is a digital solution designed to automate and simplify library operations</a:t>
            </a:r>
            <a:r>
              <a:rPr lang="en-US" dirty="0"/>
              <a:t>.</a:t>
            </a:r>
            <a:r>
              <a:rPr lang="en-US" dirty="0">
                <a:solidFill>
                  <a:schemeClr val="bg1"/>
                </a:solidFill>
              </a:rPr>
              <a:t>.</a:t>
            </a:r>
            <a:endParaRPr lang="en-IN" dirty="0">
              <a:solidFill>
                <a:schemeClr val="bg1"/>
              </a:solidFill>
            </a:endParaRPr>
          </a:p>
        </p:txBody>
      </p:sp>
      <p:sp>
        <p:nvSpPr>
          <p:cNvPr id="7" name="TextBox 6">
            <a:extLst>
              <a:ext uri="{FF2B5EF4-FFF2-40B4-BE49-F238E27FC236}">
                <a16:creationId xmlns:a16="http://schemas.microsoft.com/office/drawing/2014/main" id="{D35DCA3F-FE99-0780-0B2D-0484AFDD1CD1}"/>
              </a:ext>
            </a:extLst>
          </p:cNvPr>
          <p:cNvSpPr txBox="1"/>
          <p:nvPr/>
        </p:nvSpPr>
        <p:spPr>
          <a:xfrm>
            <a:off x="357187" y="2351782"/>
            <a:ext cx="11830050"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It replaces manual record-keeping with an organized system that manages books, members, and issue/return transactions efficiently.</a:t>
            </a:r>
            <a:endParaRPr lang="en-IN" sz="3200" dirty="0">
              <a:solidFill>
                <a:schemeClr val="bg1"/>
              </a:solidFill>
            </a:endParaRPr>
          </a:p>
        </p:txBody>
      </p:sp>
      <p:sp>
        <p:nvSpPr>
          <p:cNvPr id="8" name="TextBox 7">
            <a:extLst>
              <a:ext uri="{FF2B5EF4-FFF2-40B4-BE49-F238E27FC236}">
                <a16:creationId xmlns:a16="http://schemas.microsoft.com/office/drawing/2014/main" id="{485FD5FC-1AE2-4FEE-8438-76CF3580CC0A}"/>
              </a:ext>
            </a:extLst>
          </p:cNvPr>
          <p:cNvSpPr txBox="1"/>
          <p:nvPr/>
        </p:nvSpPr>
        <p:spPr>
          <a:xfrm>
            <a:off x="357187" y="3676099"/>
            <a:ext cx="11649075" cy="1569660"/>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The project improves accuracy, saves time, and ensures quick access to information through a structured database and user-friendly interface.</a:t>
            </a:r>
            <a:endParaRPr lang="en-IN" sz="3200" dirty="0">
              <a:solidFill>
                <a:schemeClr val="bg1"/>
              </a:solidFill>
            </a:endParaRPr>
          </a:p>
        </p:txBody>
      </p:sp>
      <p:sp>
        <p:nvSpPr>
          <p:cNvPr id="10" name="TextBox 9">
            <a:extLst>
              <a:ext uri="{FF2B5EF4-FFF2-40B4-BE49-F238E27FC236}">
                <a16:creationId xmlns:a16="http://schemas.microsoft.com/office/drawing/2014/main" id="{FBA57E16-6844-E3FF-F059-68F43922A4CF}"/>
              </a:ext>
            </a:extLst>
          </p:cNvPr>
          <p:cNvSpPr txBox="1"/>
          <p:nvPr/>
        </p:nvSpPr>
        <p:spPr>
          <a:xfrm>
            <a:off x="357188" y="5492859"/>
            <a:ext cx="1112043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Overall, it enhances library productivity and provides a reliable platform for smooth and effective library management.</a:t>
            </a:r>
            <a:endParaRPr lang="en-IN" sz="3200" dirty="0">
              <a:solidFill>
                <a:schemeClr val="bg1"/>
              </a:solidFill>
            </a:endParaRPr>
          </a:p>
        </p:txBody>
      </p:sp>
      <p:sp>
        <p:nvSpPr>
          <p:cNvPr id="11" name="TextBox 10">
            <a:extLst>
              <a:ext uri="{FF2B5EF4-FFF2-40B4-BE49-F238E27FC236}">
                <a16:creationId xmlns:a16="http://schemas.microsoft.com/office/drawing/2014/main" id="{894F0BAA-F623-2626-1CD4-76C6E65A7A98}"/>
              </a:ext>
            </a:extLst>
          </p:cNvPr>
          <p:cNvSpPr txBox="1">
            <a:spLocks/>
          </p:cNvSpPr>
          <p:nvPr/>
        </p:nvSpPr>
        <p:spPr>
          <a:xfrm>
            <a:off x="571500" y="45816"/>
            <a:ext cx="3443288" cy="923330"/>
          </a:xfrm>
          <a:prstGeom prst="rect">
            <a:avLst/>
          </a:prstGeom>
          <a:noFill/>
        </p:spPr>
        <p:txBody>
          <a:bodyPr wrap="square" rtlCol="0">
            <a:spAutoFit/>
          </a:bodyPr>
          <a:lstStyle/>
          <a:p>
            <a:r>
              <a:rPr lang="en-IN" sz="5400" b="1" dirty="0">
                <a:solidFill>
                  <a:schemeClr val="bg1"/>
                </a:solidFill>
              </a:rPr>
              <a:t>Abstract-</a:t>
            </a:r>
          </a:p>
        </p:txBody>
      </p:sp>
    </p:spTree>
    <p:extLst>
      <p:ext uri="{BB962C8B-B14F-4D97-AF65-F5344CB8AC3E}">
        <p14:creationId xmlns:p14="http://schemas.microsoft.com/office/powerpoint/2010/main" val="3986333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1000"/>
                                        <p:tgtEl>
                                          <p:spTgt spid="6"/>
                                        </p:tgtEl>
                                      </p:cBhvr>
                                    </p:animEffect>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par>
                          <p:cTn id="18" fill="hold">
                            <p:stCondLst>
                              <p:cond delay="30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1000"/>
                                        <p:tgtEl>
                                          <p:spTgt spid="8"/>
                                        </p:tgtEl>
                                      </p:cBhvr>
                                    </p:animEffect>
                                  </p:childTnLst>
                                </p:cTn>
                              </p:par>
                            </p:childTnLst>
                          </p:cTn>
                        </p:par>
                        <p:par>
                          <p:cTn id="22" fill="hold">
                            <p:stCondLst>
                              <p:cond delay="4000"/>
                            </p:stCondLst>
                            <p:childTnLst>
                              <p:par>
                                <p:cTn id="23" presetID="22" presetClass="entr" presetSubtype="4"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01F9-FA6B-2F03-6A7B-C49901DE58C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8DEAAA2-70A7-F856-4030-D51392F315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CA72428-85E5-4136-134D-585A554FA218}"/>
              </a:ext>
            </a:extLst>
          </p:cNvPr>
          <p:cNvSpPr txBox="1"/>
          <p:nvPr/>
        </p:nvSpPr>
        <p:spPr>
          <a:xfrm>
            <a:off x="642938" y="400050"/>
            <a:ext cx="7772400" cy="923330"/>
          </a:xfrm>
          <a:prstGeom prst="rect">
            <a:avLst/>
          </a:prstGeom>
          <a:noFill/>
        </p:spPr>
        <p:txBody>
          <a:bodyPr wrap="square" rtlCol="0">
            <a:spAutoFit/>
          </a:bodyPr>
          <a:lstStyle/>
          <a:p>
            <a:r>
              <a:rPr lang="en-IN" sz="5400" b="1" dirty="0">
                <a:solidFill>
                  <a:schemeClr val="bg1"/>
                </a:solidFill>
              </a:rPr>
              <a:t>Introduction-</a:t>
            </a:r>
          </a:p>
        </p:txBody>
      </p:sp>
      <p:sp>
        <p:nvSpPr>
          <p:cNvPr id="5" name="TextBox 4">
            <a:extLst>
              <a:ext uri="{FF2B5EF4-FFF2-40B4-BE49-F238E27FC236}">
                <a16:creationId xmlns:a16="http://schemas.microsoft.com/office/drawing/2014/main" id="{519BD49B-7C5A-32A7-CD80-ABEA32989E5B}"/>
              </a:ext>
            </a:extLst>
          </p:cNvPr>
          <p:cNvSpPr txBox="1"/>
          <p:nvPr/>
        </p:nvSpPr>
        <p:spPr>
          <a:xfrm>
            <a:off x="23809" y="1320209"/>
            <a:ext cx="11044237"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Library systems are needed to organize books and members, track issues/returns efficiently, reduce errors, and save time.</a:t>
            </a:r>
            <a:endParaRPr lang="en-IN" sz="3200" dirty="0">
              <a:solidFill>
                <a:schemeClr val="bg1"/>
              </a:solidFill>
            </a:endParaRPr>
          </a:p>
        </p:txBody>
      </p:sp>
      <p:sp>
        <p:nvSpPr>
          <p:cNvPr id="6" name="TextBox 5">
            <a:extLst>
              <a:ext uri="{FF2B5EF4-FFF2-40B4-BE49-F238E27FC236}">
                <a16:creationId xmlns:a16="http://schemas.microsoft.com/office/drawing/2014/main" id="{3B2CA4F4-B497-C01E-529B-7C042E57432D}"/>
              </a:ext>
            </a:extLst>
          </p:cNvPr>
          <p:cNvSpPr txBox="1"/>
          <p:nvPr/>
        </p:nvSpPr>
        <p:spPr>
          <a:xfrm>
            <a:off x="23809" y="2480370"/>
            <a:ext cx="11753851"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Manual record keeping is slow, error-prone, and hard to manage, while automated systems are fast, accurate, and easy to maintain.</a:t>
            </a:r>
            <a:endParaRPr lang="en-IN" sz="3200" dirty="0">
              <a:solidFill>
                <a:schemeClr val="bg1"/>
              </a:solidFill>
            </a:endParaRPr>
          </a:p>
        </p:txBody>
      </p:sp>
      <p:sp>
        <p:nvSpPr>
          <p:cNvPr id="7" name="TextBox 6">
            <a:extLst>
              <a:ext uri="{FF2B5EF4-FFF2-40B4-BE49-F238E27FC236}">
                <a16:creationId xmlns:a16="http://schemas.microsoft.com/office/drawing/2014/main" id="{A2E1D9E9-4B8B-8A7B-BA13-6604F1A32E97}"/>
              </a:ext>
            </a:extLst>
          </p:cNvPr>
          <p:cNvSpPr txBox="1"/>
          <p:nvPr/>
        </p:nvSpPr>
        <p:spPr>
          <a:xfrm>
            <a:off x="23809" y="3632687"/>
            <a:ext cx="12168190"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Reducing errors and saving time improves efficiency, ensures accurate records, and makes library operations faster and more reliable.</a:t>
            </a:r>
            <a:endParaRPr lang="en-IN" sz="3200" dirty="0"/>
          </a:p>
        </p:txBody>
      </p:sp>
      <p:sp>
        <p:nvSpPr>
          <p:cNvPr id="8" name="TextBox 7">
            <a:extLst>
              <a:ext uri="{FF2B5EF4-FFF2-40B4-BE49-F238E27FC236}">
                <a16:creationId xmlns:a16="http://schemas.microsoft.com/office/drawing/2014/main" id="{E4EE5AB1-7D16-C860-3F82-3DE5CE133EBF}"/>
              </a:ext>
            </a:extLst>
          </p:cNvPr>
          <p:cNvSpPr txBox="1"/>
          <p:nvPr/>
        </p:nvSpPr>
        <p:spPr>
          <a:xfrm>
            <a:off x="23809" y="4785004"/>
            <a:ext cx="11820524" cy="1569660"/>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Our Library Book Management System reduces errors and saves time by automating book and member records, making library operations fast, accurate, and efficient.</a:t>
            </a:r>
            <a:endParaRPr lang="en-IN" sz="3200" dirty="0">
              <a:solidFill>
                <a:schemeClr val="bg1"/>
              </a:solidFill>
            </a:endParaRPr>
          </a:p>
        </p:txBody>
      </p:sp>
    </p:spTree>
    <p:extLst>
      <p:ext uri="{BB962C8B-B14F-4D97-AF65-F5344CB8AC3E}">
        <p14:creationId xmlns:p14="http://schemas.microsoft.com/office/powerpoint/2010/main" val="2144856063"/>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par>
                          <p:cTn id="13" fill="hold">
                            <p:stCondLst>
                              <p:cond delay="3000"/>
                            </p:stCondLst>
                            <p:childTnLst>
                              <p:par>
                                <p:cTn id="14" presetID="21"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par>
                          <p:cTn id="17" fill="hold">
                            <p:stCondLst>
                              <p:cond delay="5000"/>
                            </p:stCondLst>
                            <p:childTnLst>
                              <p:par>
                                <p:cTn id="18" presetID="21"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par>
                          <p:cTn id="21" fill="hold">
                            <p:stCondLst>
                              <p:cond delay="7000"/>
                            </p:stCondLst>
                            <p:childTnLst>
                              <p:par>
                                <p:cTn id="22" presetID="21"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913C3-9FFB-BBF0-B8FA-F76D6362239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C1001E5-6D7E-BA04-F009-0E5D6E70CE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66" y="0"/>
            <a:ext cx="12191999" cy="6858000"/>
          </a:xfrm>
          <a:prstGeom prst="rect">
            <a:avLst/>
          </a:prstGeom>
        </p:spPr>
      </p:pic>
      <p:sp>
        <p:nvSpPr>
          <p:cNvPr id="2" name="TextBox 1">
            <a:extLst>
              <a:ext uri="{FF2B5EF4-FFF2-40B4-BE49-F238E27FC236}">
                <a16:creationId xmlns:a16="http://schemas.microsoft.com/office/drawing/2014/main" id="{6E299BC0-0F03-5D8C-0BD8-3A7FB32E19B2}"/>
              </a:ext>
            </a:extLst>
          </p:cNvPr>
          <p:cNvSpPr txBox="1"/>
          <p:nvPr/>
        </p:nvSpPr>
        <p:spPr>
          <a:xfrm>
            <a:off x="319086" y="185737"/>
            <a:ext cx="4657725" cy="923330"/>
          </a:xfrm>
          <a:prstGeom prst="rect">
            <a:avLst/>
          </a:prstGeom>
          <a:noFill/>
        </p:spPr>
        <p:txBody>
          <a:bodyPr wrap="square" rtlCol="0">
            <a:spAutoFit/>
          </a:bodyPr>
          <a:lstStyle/>
          <a:p>
            <a:r>
              <a:rPr lang="en-IN" sz="5400" b="1" dirty="0">
                <a:solidFill>
                  <a:schemeClr val="bg1"/>
                </a:solidFill>
              </a:rPr>
              <a:t>Applications-</a:t>
            </a:r>
            <a:r>
              <a:rPr lang="en-IN" b="1" dirty="0"/>
              <a:t>s</a:t>
            </a:r>
          </a:p>
        </p:txBody>
      </p:sp>
      <p:sp>
        <p:nvSpPr>
          <p:cNvPr id="7" name="TextBox 6">
            <a:extLst>
              <a:ext uri="{FF2B5EF4-FFF2-40B4-BE49-F238E27FC236}">
                <a16:creationId xmlns:a16="http://schemas.microsoft.com/office/drawing/2014/main" id="{7A1EA960-799E-E9A0-847C-45651C269ADE}"/>
              </a:ext>
            </a:extLst>
          </p:cNvPr>
          <p:cNvSpPr txBox="1"/>
          <p:nvPr/>
        </p:nvSpPr>
        <p:spPr>
          <a:xfrm>
            <a:off x="717752" y="1428749"/>
            <a:ext cx="10569373" cy="369332"/>
          </a:xfrm>
          <a:prstGeom prst="rect">
            <a:avLst/>
          </a:prstGeom>
          <a:noFill/>
        </p:spPr>
        <p:txBody>
          <a:bodyPr wrap="square" rtlCol="0">
            <a:spAutoFit/>
          </a:bodyPr>
          <a:lstStyle/>
          <a:p>
            <a:r>
              <a:rPr lang="en-IN" dirty="0"/>
              <a:t>   </a:t>
            </a:r>
          </a:p>
        </p:txBody>
      </p:sp>
      <p:sp>
        <p:nvSpPr>
          <p:cNvPr id="12" name="Rectangle 6">
            <a:extLst>
              <a:ext uri="{FF2B5EF4-FFF2-40B4-BE49-F238E27FC236}">
                <a16:creationId xmlns:a16="http://schemas.microsoft.com/office/drawing/2014/main" id="{2A9ABE28-C9D0-5FE2-BE9C-3F4CF17077A7}"/>
              </a:ext>
            </a:extLst>
          </p:cNvPr>
          <p:cNvSpPr>
            <a:spLocks noChangeArrowheads="1"/>
          </p:cNvSpPr>
          <p:nvPr/>
        </p:nvSpPr>
        <p:spPr bwMode="auto">
          <a:xfrm>
            <a:off x="319086" y="1109067"/>
            <a:ext cx="11977687"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bg1"/>
                </a:solidFill>
                <a:effectLst/>
                <a:latin typeface="Arial" panose="020B0604020202020204" pitchFamily="34" charset="0"/>
              </a:rPr>
              <a:t>Book Management</a:t>
            </a:r>
            <a:r>
              <a:rPr kumimoji="0" lang="en-US" altLang="en-US" sz="2800" b="0" i="0" u="none" strike="noStrike" cap="none" normalizeH="0" baseline="0" dirty="0">
                <a:ln>
                  <a:noFill/>
                </a:ln>
                <a:solidFill>
                  <a:schemeClr val="bg1"/>
                </a:solidFill>
                <a:effectLst/>
                <a:latin typeface="Arial" panose="020B0604020202020204" pitchFamily="34" charset="0"/>
              </a:rPr>
              <a:t> – Add, update, and delete book records.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bg1"/>
                </a:solidFill>
                <a:effectLst/>
                <a:latin typeface="Arial" panose="020B0604020202020204" pitchFamily="34" charset="0"/>
              </a:rPr>
              <a:t>Member Management</a:t>
            </a:r>
            <a:r>
              <a:rPr kumimoji="0" lang="en-US" altLang="en-US" sz="2800" b="0" i="0" u="none" strike="noStrike" cap="none" normalizeH="0" baseline="0" dirty="0">
                <a:ln>
                  <a:noFill/>
                </a:ln>
                <a:solidFill>
                  <a:schemeClr val="bg1"/>
                </a:solidFill>
                <a:effectLst/>
                <a:latin typeface="Arial" panose="020B0604020202020204" pitchFamily="34" charset="0"/>
              </a:rPr>
              <a:t> – Register and manage library members.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bg1"/>
                </a:solidFill>
                <a:effectLst/>
                <a:latin typeface="Arial" panose="020B0604020202020204" pitchFamily="34" charset="0"/>
              </a:rPr>
              <a:t>Issue &amp; Return Tracking</a:t>
            </a:r>
            <a:r>
              <a:rPr kumimoji="0" lang="en-US" altLang="en-US" sz="2800" b="0" i="0" u="none" strike="noStrike" cap="none" normalizeH="0" baseline="0" dirty="0">
                <a:ln>
                  <a:noFill/>
                </a:ln>
                <a:solidFill>
                  <a:schemeClr val="bg1"/>
                </a:solidFill>
                <a:effectLst/>
                <a:latin typeface="Arial" panose="020B0604020202020204" pitchFamily="34" charset="0"/>
              </a:rPr>
              <a:t> – Efficiently handle borrowing and returning of books.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bg1"/>
                </a:solidFill>
                <a:effectLst/>
                <a:latin typeface="Arial" panose="020B0604020202020204" pitchFamily="34" charset="0"/>
              </a:rPr>
              <a:t>Search Functionality</a:t>
            </a:r>
            <a:r>
              <a:rPr kumimoji="0" lang="en-US" altLang="en-US" sz="2800" b="0" i="0" u="none" strike="noStrike" cap="none" normalizeH="0" baseline="0" dirty="0">
                <a:ln>
                  <a:noFill/>
                </a:ln>
                <a:solidFill>
                  <a:schemeClr val="bg1"/>
                </a:solidFill>
                <a:effectLst/>
                <a:latin typeface="Arial" panose="020B0604020202020204" pitchFamily="34" charset="0"/>
              </a:rPr>
              <a:t> – Quickly find books by title, author, or category.</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1" i="0" u="none" strike="noStrike" cap="none" normalizeH="0" baseline="0" dirty="0">
                <a:ln>
                  <a:noFill/>
                </a:ln>
                <a:solidFill>
                  <a:schemeClr val="bg1"/>
                </a:solidFill>
                <a:effectLst/>
                <a:latin typeface="Arial" panose="020B0604020202020204" pitchFamily="34" charset="0"/>
              </a:rPr>
              <a:t>Overdue &amp; Fine Management</a:t>
            </a:r>
            <a:r>
              <a:rPr kumimoji="0" lang="en-US" altLang="en-US" sz="2800" b="0" i="0" u="none" strike="noStrike" cap="none" normalizeH="0" baseline="0" dirty="0">
                <a:ln>
                  <a:noFill/>
                </a:ln>
                <a:solidFill>
                  <a:schemeClr val="bg1"/>
                </a:solidFill>
                <a:effectLst/>
                <a:latin typeface="Arial" panose="020B0604020202020204" pitchFamily="34" charset="0"/>
              </a:rPr>
              <a:t> – Track late returns and calculate fines.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bg1"/>
                </a:solidFill>
                <a:effectLst/>
                <a:latin typeface="Arial" panose="020B0604020202020204" pitchFamily="34" charset="0"/>
              </a:rPr>
              <a:t>Report Generation</a:t>
            </a:r>
            <a:r>
              <a:rPr kumimoji="0" lang="en-US" altLang="en-US" sz="2800" b="0" i="0" u="none" strike="noStrike" cap="none" normalizeH="0" baseline="0" dirty="0">
                <a:ln>
                  <a:noFill/>
                </a:ln>
                <a:solidFill>
                  <a:schemeClr val="bg1"/>
                </a:solidFill>
                <a:effectLst/>
                <a:latin typeface="Arial" panose="020B0604020202020204" pitchFamily="34" charset="0"/>
              </a:rPr>
              <a:t> – Generate reports on books, members, and transactions.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1" i="0" u="none" strike="noStrike" cap="none" normalizeH="0" baseline="0" dirty="0">
                <a:ln>
                  <a:noFill/>
                </a:ln>
                <a:solidFill>
                  <a:schemeClr val="bg1"/>
                </a:solidFill>
                <a:effectLst/>
                <a:latin typeface="Arial" panose="020B0604020202020204" pitchFamily="34" charset="0"/>
              </a:rPr>
              <a:t>Digital Record Keeping</a:t>
            </a:r>
            <a:r>
              <a:rPr kumimoji="0" lang="en-US" altLang="en-US" sz="2800" b="0" i="0" u="none" strike="noStrike" cap="none" normalizeH="0" baseline="0" dirty="0">
                <a:ln>
                  <a:noFill/>
                </a:ln>
                <a:solidFill>
                  <a:schemeClr val="bg1"/>
                </a:solidFill>
                <a:effectLst/>
                <a:latin typeface="Arial" panose="020B0604020202020204" pitchFamily="34" charset="0"/>
              </a:rPr>
              <a:t> – Maintain accurate and organized library records.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7">
            <a:extLst>
              <a:ext uri="{FF2B5EF4-FFF2-40B4-BE49-F238E27FC236}">
                <a16:creationId xmlns:a16="http://schemas.microsoft.com/office/drawing/2014/main" id="{65ED647D-9E95-8E29-08E2-3DA36119692B}"/>
              </a:ext>
            </a:extLst>
          </p:cNvPr>
          <p:cNvSpPr>
            <a:spLocks noChangeArrowheads="1"/>
          </p:cNvSpPr>
          <p:nvPr/>
        </p:nvSpPr>
        <p:spPr bwMode="auto">
          <a:xfrm>
            <a:off x="214312" y="0"/>
            <a:ext cx="11977687" cy="23112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49335141"/>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1000"/>
                                        <p:tgtEl>
                                          <p:spTgt spid="2">
                                            <p:txEl>
                                              <p:pRg st="0" end="0"/>
                                            </p:txEl>
                                          </p:spTgt>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2C151-38EA-D8FA-9151-DF1DE58FFE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943BEB6-65B7-8253-DA4E-8A73862F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B8B3DF6-AAA5-127D-AF33-83B2168966CC}"/>
              </a:ext>
            </a:extLst>
          </p:cNvPr>
          <p:cNvSpPr txBox="1"/>
          <p:nvPr/>
        </p:nvSpPr>
        <p:spPr>
          <a:xfrm>
            <a:off x="200026" y="200025"/>
            <a:ext cx="6715125" cy="923330"/>
          </a:xfrm>
          <a:prstGeom prst="rect">
            <a:avLst/>
          </a:prstGeom>
          <a:noFill/>
        </p:spPr>
        <p:txBody>
          <a:bodyPr wrap="square" rtlCol="0">
            <a:spAutoFit/>
          </a:bodyPr>
          <a:lstStyle/>
          <a:p>
            <a:r>
              <a:rPr lang="en-IN" sz="5400" b="1" dirty="0">
                <a:solidFill>
                  <a:schemeClr val="bg1"/>
                </a:solidFill>
              </a:rPr>
              <a:t>Existing Methodology-</a:t>
            </a:r>
          </a:p>
        </p:txBody>
      </p:sp>
      <p:sp>
        <p:nvSpPr>
          <p:cNvPr id="3" name="TextBox 2">
            <a:extLst>
              <a:ext uri="{FF2B5EF4-FFF2-40B4-BE49-F238E27FC236}">
                <a16:creationId xmlns:a16="http://schemas.microsoft.com/office/drawing/2014/main" id="{433F6410-8628-25B1-C94C-C54F6A00F2B7}"/>
              </a:ext>
            </a:extLst>
          </p:cNvPr>
          <p:cNvSpPr txBox="1"/>
          <p:nvPr/>
        </p:nvSpPr>
        <p:spPr>
          <a:xfrm>
            <a:off x="328611" y="2447479"/>
            <a:ext cx="10844213" cy="1569660"/>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In the old system, libraries used manual register books to record all transactions, which was time-consuming and prone to errors</a:t>
            </a:r>
            <a:r>
              <a:rPr lang="en-US" dirty="0"/>
              <a:t>.</a:t>
            </a:r>
            <a:endParaRPr lang="en-IN" dirty="0"/>
          </a:p>
        </p:txBody>
      </p:sp>
      <p:sp>
        <p:nvSpPr>
          <p:cNvPr id="4" name="TextBox 3">
            <a:extLst>
              <a:ext uri="{FF2B5EF4-FFF2-40B4-BE49-F238E27FC236}">
                <a16:creationId xmlns:a16="http://schemas.microsoft.com/office/drawing/2014/main" id="{BEFEA000-499B-823B-E0F4-22E0C8851B9A}"/>
              </a:ext>
            </a:extLst>
          </p:cNvPr>
          <p:cNvSpPr txBox="1"/>
          <p:nvPr/>
        </p:nvSpPr>
        <p:spPr>
          <a:xfrm>
            <a:off x="328612" y="1285875"/>
            <a:ext cx="11863387" cy="1354217"/>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Current/old library systems rely on manual record-keeping, making book management slow, error-prone, and inefficient</a:t>
            </a:r>
            <a:r>
              <a:rPr lang="en-US" b="1" dirty="0">
                <a:solidFill>
                  <a:schemeClr val="bg1"/>
                </a:solidFill>
              </a:rPr>
              <a:t>.</a:t>
            </a:r>
            <a:endParaRPr lang="en-US" dirty="0">
              <a:solidFill>
                <a:schemeClr val="bg1"/>
              </a:solidFill>
            </a:endParaRPr>
          </a:p>
          <a:p>
            <a:endParaRPr lang="en-IN" dirty="0"/>
          </a:p>
        </p:txBody>
      </p:sp>
      <p:sp>
        <p:nvSpPr>
          <p:cNvPr id="5" name="TextBox 4">
            <a:extLst>
              <a:ext uri="{FF2B5EF4-FFF2-40B4-BE49-F238E27FC236}">
                <a16:creationId xmlns:a16="http://schemas.microsoft.com/office/drawing/2014/main" id="{93037F80-4966-52E0-6F07-D246846BFF3C}"/>
              </a:ext>
            </a:extLst>
          </p:cNvPr>
          <p:cNvSpPr txBox="1"/>
          <p:nvPr/>
        </p:nvSpPr>
        <p:spPr>
          <a:xfrm>
            <a:off x="328611" y="4017139"/>
            <a:ext cx="11129962"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Manual record-keeping in libraries has higher chances of data loss due to damage, misplacement, or human error.</a:t>
            </a:r>
            <a:endParaRPr lang="en-IN" sz="3200" dirty="0">
              <a:solidFill>
                <a:schemeClr val="bg1"/>
              </a:solidFill>
            </a:endParaRPr>
          </a:p>
        </p:txBody>
      </p:sp>
      <p:sp>
        <p:nvSpPr>
          <p:cNvPr id="6" name="TextBox 5">
            <a:extLst>
              <a:ext uri="{FF2B5EF4-FFF2-40B4-BE49-F238E27FC236}">
                <a16:creationId xmlns:a16="http://schemas.microsoft.com/office/drawing/2014/main" id="{6CA8A3E8-A6A8-713F-FC1E-96F719DD0442}"/>
              </a:ext>
            </a:extLst>
          </p:cNvPr>
          <p:cNvSpPr txBox="1"/>
          <p:nvPr/>
        </p:nvSpPr>
        <p:spPr>
          <a:xfrm>
            <a:off x="328611" y="5212973"/>
            <a:ext cx="1102994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solidFill>
              </a:rPr>
              <a:t>Manual searching of books and member records is time-consuming and inefficient.</a:t>
            </a:r>
            <a:endParaRPr lang="en-IN" sz="3200" dirty="0">
              <a:solidFill>
                <a:schemeClr val="bg1"/>
              </a:solidFill>
            </a:endParaRPr>
          </a:p>
        </p:txBody>
      </p:sp>
    </p:spTree>
    <p:extLst>
      <p:ext uri="{BB962C8B-B14F-4D97-AF65-F5344CB8AC3E}">
        <p14:creationId xmlns:p14="http://schemas.microsoft.com/office/powerpoint/2010/main" val="122067837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DEA9F-C958-9F91-F8E7-4F472C60301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F795857-9509-6BAF-A7F8-6A97FE3BA2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549" y="0"/>
            <a:ext cx="12401550" cy="6858000"/>
          </a:xfrm>
          <a:prstGeom prst="rect">
            <a:avLst/>
          </a:prstGeom>
        </p:spPr>
      </p:pic>
      <p:sp>
        <p:nvSpPr>
          <p:cNvPr id="2" name="TextBox 1">
            <a:extLst>
              <a:ext uri="{FF2B5EF4-FFF2-40B4-BE49-F238E27FC236}">
                <a16:creationId xmlns:a16="http://schemas.microsoft.com/office/drawing/2014/main" id="{C1FC9248-7D5D-8B34-5137-5B635D7EE7DA}"/>
              </a:ext>
            </a:extLst>
          </p:cNvPr>
          <p:cNvSpPr txBox="1"/>
          <p:nvPr/>
        </p:nvSpPr>
        <p:spPr>
          <a:xfrm>
            <a:off x="128588" y="51792"/>
            <a:ext cx="11444287" cy="923330"/>
          </a:xfrm>
          <a:prstGeom prst="rect">
            <a:avLst/>
          </a:prstGeom>
          <a:noFill/>
        </p:spPr>
        <p:txBody>
          <a:bodyPr wrap="square" rtlCol="0">
            <a:spAutoFit/>
          </a:bodyPr>
          <a:lstStyle/>
          <a:p>
            <a:r>
              <a:rPr lang="en-IN" sz="5400" b="1" dirty="0">
                <a:solidFill>
                  <a:schemeClr val="bg1"/>
                </a:solidFill>
              </a:rPr>
              <a:t>Drawbacks of existing methodology-</a:t>
            </a:r>
          </a:p>
        </p:txBody>
      </p:sp>
      <p:sp>
        <p:nvSpPr>
          <p:cNvPr id="3" name="TextBox 2">
            <a:extLst>
              <a:ext uri="{FF2B5EF4-FFF2-40B4-BE49-F238E27FC236}">
                <a16:creationId xmlns:a16="http://schemas.microsoft.com/office/drawing/2014/main" id="{9EB20E25-6F58-EF3B-1A4F-042E96EE14A9}"/>
              </a:ext>
            </a:extLst>
          </p:cNvPr>
          <p:cNvSpPr txBox="1"/>
          <p:nvPr/>
        </p:nvSpPr>
        <p:spPr>
          <a:xfrm>
            <a:off x="5586412" y="2693194"/>
            <a:ext cx="914400" cy="9144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085B392F-E557-A11D-6230-716060634C28}"/>
              </a:ext>
            </a:extLst>
          </p:cNvPr>
          <p:cNvSpPr txBox="1"/>
          <p:nvPr/>
        </p:nvSpPr>
        <p:spPr>
          <a:xfrm>
            <a:off x="328613" y="1026914"/>
            <a:ext cx="11072812" cy="584775"/>
          </a:xfrm>
          <a:prstGeom prst="rect">
            <a:avLst/>
          </a:prstGeom>
          <a:noFill/>
        </p:spPr>
        <p:txBody>
          <a:bodyPr wrap="square" rtlCol="0">
            <a:spAutoFit/>
          </a:bodyPr>
          <a:lstStyle/>
          <a:p>
            <a:pPr marL="285750" indent="-285750">
              <a:buFont typeface="Wingdings" panose="05000000000000000000" pitchFamily="2" charset="2"/>
              <a:buChar char="Ø"/>
            </a:pPr>
            <a:r>
              <a:rPr lang="en-IN" sz="3200" dirty="0">
                <a:solidFill>
                  <a:schemeClr val="bg1"/>
                </a:solidFill>
              </a:rPr>
              <a:t>No real-time stock updates.</a:t>
            </a:r>
          </a:p>
        </p:txBody>
      </p:sp>
      <p:sp>
        <p:nvSpPr>
          <p:cNvPr id="5" name="TextBox 4">
            <a:extLst>
              <a:ext uri="{FF2B5EF4-FFF2-40B4-BE49-F238E27FC236}">
                <a16:creationId xmlns:a16="http://schemas.microsoft.com/office/drawing/2014/main" id="{74C77D98-C650-FE36-4713-8162440F7008}"/>
              </a:ext>
            </a:extLst>
          </p:cNvPr>
          <p:cNvSpPr txBox="1"/>
          <p:nvPr/>
        </p:nvSpPr>
        <p:spPr>
          <a:xfrm>
            <a:off x="328613" y="1662469"/>
            <a:ext cx="11444287"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Everything is written manually in registers.</a:t>
            </a:r>
            <a:endParaRPr lang="en-IN" sz="3200" dirty="0">
              <a:solidFill>
                <a:schemeClr val="bg1"/>
              </a:solidFill>
            </a:endParaRPr>
          </a:p>
        </p:txBody>
      </p:sp>
      <p:sp>
        <p:nvSpPr>
          <p:cNvPr id="6" name="TextBox 5">
            <a:extLst>
              <a:ext uri="{FF2B5EF4-FFF2-40B4-BE49-F238E27FC236}">
                <a16:creationId xmlns:a16="http://schemas.microsoft.com/office/drawing/2014/main" id="{AC963210-C4E2-1358-139E-ADF528AFA33B}"/>
              </a:ext>
            </a:extLst>
          </p:cNvPr>
          <p:cNvSpPr txBox="1"/>
          <p:nvPr/>
        </p:nvSpPr>
        <p:spPr>
          <a:xfrm>
            <a:off x="328613" y="2298024"/>
            <a:ext cx="10658475"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Searching for a book takes more time.</a:t>
            </a:r>
            <a:endParaRPr lang="en-IN" sz="3200" dirty="0">
              <a:solidFill>
                <a:schemeClr val="bg1"/>
              </a:solidFill>
            </a:endParaRPr>
          </a:p>
        </p:txBody>
      </p:sp>
      <p:sp>
        <p:nvSpPr>
          <p:cNvPr id="7" name="TextBox 6">
            <a:extLst>
              <a:ext uri="{FF2B5EF4-FFF2-40B4-BE49-F238E27FC236}">
                <a16:creationId xmlns:a16="http://schemas.microsoft.com/office/drawing/2014/main" id="{95D148A1-15BC-C70A-F3D3-70D165D0EA2F}"/>
              </a:ext>
            </a:extLst>
          </p:cNvPr>
          <p:cNvSpPr txBox="1"/>
          <p:nvPr/>
        </p:nvSpPr>
        <p:spPr>
          <a:xfrm>
            <a:off x="328613" y="2944504"/>
            <a:ext cx="8658225"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More chances of mistakes by humans</a:t>
            </a:r>
            <a:r>
              <a:rPr lang="en-US" dirty="0">
                <a:solidFill>
                  <a:schemeClr val="bg1"/>
                </a:solidFill>
              </a:rPr>
              <a:t>.</a:t>
            </a:r>
            <a:endParaRPr lang="en-IN" dirty="0">
              <a:solidFill>
                <a:schemeClr val="bg1"/>
              </a:solidFill>
            </a:endParaRPr>
          </a:p>
        </p:txBody>
      </p:sp>
      <p:sp>
        <p:nvSpPr>
          <p:cNvPr id="8" name="TextBox 7">
            <a:extLst>
              <a:ext uri="{FF2B5EF4-FFF2-40B4-BE49-F238E27FC236}">
                <a16:creationId xmlns:a16="http://schemas.microsoft.com/office/drawing/2014/main" id="{C8C66D2D-B0A9-E140-2230-54563EF9F40E}"/>
              </a:ext>
            </a:extLst>
          </p:cNvPr>
          <p:cNvSpPr txBox="1"/>
          <p:nvPr/>
        </p:nvSpPr>
        <p:spPr>
          <a:xfrm>
            <a:off x="328613" y="3590984"/>
            <a:ext cx="9929812"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Hard to track who took which book.</a:t>
            </a:r>
            <a:endParaRPr lang="en-IN" sz="3200" dirty="0">
              <a:solidFill>
                <a:schemeClr val="bg1"/>
              </a:solidFill>
            </a:endParaRPr>
          </a:p>
        </p:txBody>
      </p:sp>
      <p:sp>
        <p:nvSpPr>
          <p:cNvPr id="10" name="TextBox 9">
            <a:extLst>
              <a:ext uri="{FF2B5EF4-FFF2-40B4-BE49-F238E27FC236}">
                <a16:creationId xmlns:a16="http://schemas.microsoft.com/office/drawing/2014/main" id="{67E86050-F29D-ACAC-4C97-23E6C457E0F2}"/>
              </a:ext>
            </a:extLst>
          </p:cNvPr>
          <p:cNvSpPr txBox="1"/>
          <p:nvPr/>
        </p:nvSpPr>
        <p:spPr>
          <a:xfrm>
            <a:off x="321468" y="4237464"/>
            <a:ext cx="10529888"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Cannot know book availability quickly.</a:t>
            </a:r>
            <a:r>
              <a:rPr lang="en-US" dirty="0"/>
              <a:t>.</a:t>
            </a:r>
            <a:endParaRPr lang="en-IN" dirty="0"/>
          </a:p>
        </p:txBody>
      </p:sp>
      <p:sp>
        <p:nvSpPr>
          <p:cNvPr id="11" name="TextBox 10">
            <a:extLst>
              <a:ext uri="{FF2B5EF4-FFF2-40B4-BE49-F238E27FC236}">
                <a16:creationId xmlns:a16="http://schemas.microsoft.com/office/drawing/2014/main" id="{4316CC4F-6CA3-F0DD-83B5-CCD78D370BA5}"/>
              </a:ext>
            </a:extLst>
          </p:cNvPr>
          <p:cNvSpPr txBox="1"/>
          <p:nvPr/>
        </p:nvSpPr>
        <p:spPr>
          <a:xfrm>
            <a:off x="328613" y="4886294"/>
            <a:ext cx="8958262"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Old records are difficult to maintain.</a:t>
            </a:r>
            <a:endParaRPr lang="en-IN" sz="3200" dirty="0">
              <a:solidFill>
                <a:schemeClr val="bg1"/>
              </a:solidFill>
            </a:endParaRPr>
          </a:p>
        </p:txBody>
      </p:sp>
      <p:sp>
        <p:nvSpPr>
          <p:cNvPr id="12" name="TextBox 11">
            <a:extLst>
              <a:ext uri="{FF2B5EF4-FFF2-40B4-BE49-F238E27FC236}">
                <a16:creationId xmlns:a16="http://schemas.microsoft.com/office/drawing/2014/main" id="{A477F715-73B3-9BA6-62DD-D67A169ABA77}"/>
              </a:ext>
            </a:extLst>
          </p:cNvPr>
          <p:cNvSpPr txBox="1"/>
          <p:nvPr/>
        </p:nvSpPr>
        <p:spPr>
          <a:xfrm>
            <a:off x="328613" y="5528219"/>
            <a:ext cx="9372600"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Paper registers can get damaged or lost.</a:t>
            </a:r>
            <a:endParaRPr lang="en-IN" sz="3200" dirty="0">
              <a:solidFill>
                <a:schemeClr val="bg1"/>
              </a:solidFill>
            </a:endParaRPr>
          </a:p>
        </p:txBody>
      </p:sp>
      <p:sp>
        <p:nvSpPr>
          <p:cNvPr id="13" name="TextBox 12">
            <a:extLst>
              <a:ext uri="{FF2B5EF4-FFF2-40B4-BE49-F238E27FC236}">
                <a16:creationId xmlns:a16="http://schemas.microsoft.com/office/drawing/2014/main" id="{96CB6BC3-0A95-687E-2CCC-4B31A6761B0C}"/>
              </a:ext>
            </a:extLst>
          </p:cNvPr>
          <p:cNvSpPr txBox="1"/>
          <p:nvPr/>
        </p:nvSpPr>
        <p:spPr>
          <a:xfrm>
            <a:off x="328613" y="6176904"/>
            <a:ext cx="9372600"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Not suitable when the number of books increases.</a:t>
            </a:r>
            <a:endParaRPr lang="en-IN" sz="3200" dirty="0">
              <a:solidFill>
                <a:schemeClr val="bg1"/>
              </a:solidFill>
            </a:endParaRPr>
          </a:p>
        </p:txBody>
      </p:sp>
    </p:spTree>
    <p:extLst>
      <p:ext uri="{BB962C8B-B14F-4D97-AF65-F5344CB8AC3E}">
        <p14:creationId xmlns:p14="http://schemas.microsoft.com/office/powerpoint/2010/main" val="173411236"/>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1000"/>
                                        <p:tgtEl>
                                          <p:spTgt spid="4"/>
                                        </p:tgtEl>
                                      </p:cBhvr>
                                    </p:animEffect>
                                  </p:childTnLst>
                                </p:cTn>
                              </p:par>
                            </p:childTnLst>
                          </p:cTn>
                        </p:par>
                        <p:par>
                          <p:cTn id="12" fill="hold">
                            <p:stCondLst>
                              <p:cond delay="3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1000"/>
                                        <p:tgtEl>
                                          <p:spTgt spid="5"/>
                                        </p:tgtEl>
                                      </p:cBhvr>
                                    </p:animEffect>
                                  </p:childTnLst>
                                </p:cTn>
                              </p:par>
                            </p:childTnLst>
                          </p:cTn>
                        </p:par>
                        <p:par>
                          <p:cTn id="16" fill="hold">
                            <p:stCondLst>
                              <p:cond delay="40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par>
                          <p:cTn id="20" fill="hold">
                            <p:stCondLst>
                              <p:cond delay="5000"/>
                            </p:stCondLst>
                            <p:childTnLst>
                              <p:par>
                                <p:cTn id="21" presetID="16" presetClass="entr" presetSubtype="2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1000"/>
                                        <p:tgtEl>
                                          <p:spTgt spid="7"/>
                                        </p:tgtEl>
                                      </p:cBhvr>
                                    </p:animEffect>
                                  </p:childTnLst>
                                </p:cTn>
                              </p:par>
                            </p:childTnLst>
                          </p:cTn>
                        </p:par>
                        <p:par>
                          <p:cTn id="24" fill="hold">
                            <p:stCondLst>
                              <p:cond delay="6000"/>
                            </p:stCondLst>
                            <p:childTnLst>
                              <p:par>
                                <p:cTn id="25" presetID="16" presetClass="entr" presetSubtype="2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1000"/>
                                        <p:tgtEl>
                                          <p:spTgt spid="8"/>
                                        </p:tgtEl>
                                      </p:cBhvr>
                                    </p:animEffect>
                                  </p:childTnLst>
                                </p:cTn>
                              </p:par>
                            </p:childTnLst>
                          </p:cTn>
                        </p:par>
                        <p:par>
                          <p:cTn id="28" fill="hold">
                            <p:stCondLst>
                              <p:cond delay="7000"/>
                            </p:stCondLst>
                            <p:childTnLst>
                              <p:par>
                                <p:cTn id="29" presetID="16" presetClass="entr" presetSubtype="2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1000"/>
                                        <p:tgtEl>
                                          <p:spTgt spid="10"/>
                                        </p:tgtEl>
                                      </p:cBhvr>
                                    </p:animEffect>
                                  </p:childTnLst>
                                </p:cTn>
                              </p:par>
                            </p:childTnLst>
                          </p:cTn>
                        </p:par>
                        <p:par>
                          <p:cTn id="32" fill="hold">
                            <p:stCondLst>
                              <p:cond delay="8000"/>
                            </p:stCondLst>
                            <p:childTnLst>
                              <p:par>
                                <p:cTn id="33" presetID="16" presetClass="entr" presetSubtype="2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1000"/>
                                        <p:tgtEl>
                                          <p:spTgt spid="11"/>
                                        </p:tgtEl>
                                      </p:cBhvr>
                                    </p:animEffect>
                                  </p:childTnLst>
                                </p:cTn>
                              </p:par>
                            </p:childTnLst>
                          </p:cTn>
                        </p:par>
                        <p:par>
                          <p:cTn id="36" fill="hold">
                            <p:stCondLst>
                              <p:cond delay="9000"/>
                            </p:stCondLst>
                            <p:childTnLst>
                              <p:par>
                                <p:cTn id="37" presetID="16" presetClass="entr" presetSubtype="2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1000"/>
                                        <p:tgtEl>
                                          <p:spTgt spid="12"/>
                                        </p:tgtEl>
                                      </p:cBhvr>
                                    </p:animEffect>
                                  </p:childTnLst>
                                </p:cTn>
                              </p:par>
                            </p:childTnLst>
                          </p:cTn>
                        </p:par>
                        <p:par>
                          <p:cTn id="40" fill="hold">
                            <p:stCondLst>
                              <p:cond delay="10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0B0B5-E129-9413-B171-FC39CACFCFC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6DFB47-04EE-4D00-2F58-5F8D94E540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0" y="58033"/>
            <a:ext cx="12192000" cy="6741933"/>
          </a:xfrm>
          <a:prstGeom prst="rect">
            <a:avLst/>
          </a:prstGeom>
        </p:spPr>
      </p:pic>
      <p:sp>
        <p:nvSpPr>
          <p:cNvPr id="2" name="TextBox 1">
            <a:extLst>
              <a:ext uri="{FF2B5EF4-FFF2-40B4-BE49-F238E27FC236}">
                <a16:creationId xmlns:a16="http://schemas.microsoft.com/office/drawing/2014/main" id="{C9BD5E71-D7C2-CA6C-DCA1-5DC07119C6EC}"/>
              </a:ext>
            </a:extLst>
          </p:cNvPr>
          <p:cNvSpPr txBox="1">
            <a:spLocks noGrp="1" noRot="1" noMove="1" noResize="1" noEditPoints="1" noAdjustHandles="1" noChangeArrowheads="1" noChangeShapeType="1"/>
          </p:cNvSpPr>
          <p:nvPr/>
        </p:nvSpPr>
        <p:spPr>
          <a:xfrm>
            <a:off x="228600" y="185737"/>
            <a:ext cx="8658225" cy="923330"/>
          </a:xfrm>
          <a:prstGeom prst="rect">
            <a:avLst/>
          </a:prstGeom>
          <a:noFill/>
        </p:spPr>
        <p:txBody>
          <a:bodyPr wrap="square" rtlCol="0">
            <a:spAutoFit/>
          </a:bodyPr>
          <a:lstStyle/>
          <a:p>
            <a:r>
              <a:rPr lang="en-IN" sz="5400" b="1" dirty="0">
                <a:solidFill>
                  <a:schemeClr val="bg1"/>
                </a:solidFill>
              </a:rPr>
              <a:t>Proposed methodology-</a:t>
            </a:r>
          </a:p>
        </p:txBody>
      </p:sp>
      <p:sp>
        <p:nvSpPr>
          <p:cNvPr id="3" name="TextBox 2">
            <a:extLst>
              <a:ext uri="{FF2B5EF4-FFF2-40B4-BE49-F238E27FC236}">
                <a16:creationId xmlns:a16="http://schemas.microsoft.com/office/drawing/2014/main" id="{D3847870-FEAF-1D73-F48E-B5B1541FDF48}"/>
              </a:ext>
            </a:extLst>
          </p:cNvPr>
          <p:cNvSpPr txBox="1"/>
          <p:nvPr/>
        </p:nvSpPr>
        <p:spPr>
          <a:xfrm>
            <a:off x="0" y="1109067"/>
            <a:ext cx="12192000" cy="1077218"/>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solidFill>
                  <a:schemeClr val="bg1"/>
                </a:solidFill>
              </a:rPr>
              <a:t>The system uses a </a:t>
            </a:r>
            <a:r>
              <a:rPr lang="en-US" sz="3200" b="1" dirty="0">
                <a:solidFill>
                  <a:schemeClr val="bg1"/>
                </a:solidFill>
              </a:rPr>
              <a:t>C program</a:t>
            </a:r>
            <a:r>
              <a:rPr lang="en-US" sz="3200" dirty="0">
                <a:solidFill>
                  <a:schemeClr val="bg1"/>
                </a:solidFill>
              </a:rPr>
              <a:t> to manage all library operations automatically.</a:t>
            </a:r>
            <a:endParaRPr lang="en-IN" sz="3200" dirty="0">
              <a:solidFill>
                <a:schemeClr val="bg1"/>
              </a:solidFill>
            </a:endParaRPr>
          </a:p>
        </p:txBody>
      </p:sp>
      <p:sp>
        <p:nvSpPr>
          <p:cNvPr id="7" name="TextBox 6">
            <a:extLst>
              <a:ext uri="{FF2B5EF4-FFF2-40B4-BE49-F238E27FC236}">
                <a16:creationId xmlns:a16="http://schemas.microsoft.com/office/drawing/2014/main" id="{A7FC0493-1FC1-5BDF-89A8-77DF186C0AFB}"/>
              </a:ext>
            </a:extLst>
          </p:cNvPr>
          <p:cNvSpPr txBox="1"/>
          <p:nvPr/>
        </p:nvSpPr>
        <p:spPr>
          <a:xfrm>
            <a:off x="0" y="2186285"/>
            <a:ext cx="11415713" cy="1077218"/>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All book and student details are </a:t>
            </a:r>
            <a:r>
              <a:rPr lang="en-US" sz="3200" b="1" dirty="0">
                <a:solidFill>
                  <a:schemeClr val="bg1"/>
                </a:solidFill>
              </a:rPr>
              <a:t>stored safely in files</a:t>
            </a:r>
            <a:r>
              <a:rPr lang="en-US" sz="3200" dirty="0">
                <a:solidFill>
                  <a:schemeClr val="bg1"/>
                </a:solidFill>
              </a:rPr>
              <a:t> instead of paper registers.</a:t>
            </a:r>
            <a:endParaRPr lang="en-IN" sz="3200" dirty="0">
              <a:solidFill>
                <a:schemeClr val="bg1"/>
              </a:solidFill>
            </a:endParaRPr>
          </a:p>
        </p:txBody>
      </p:sp>
      <p:sp>
        <p:nvSpPr>
          <p:cNvPr id="10" name="TextBox 9">
            <a:extLst>
              <a:ext uri="{FF2B5EF4-FFF2-40B4-BE49-F238E27FC236}">
                <a16:creationId xmlns:a16="http://schemas.microsoft.com/office/drawing/2014/main" id="{E134E7E4-1D75-5238-85A8-B0835301DF12}"/>
              </a:ext>
            </a:extLst>
          </p:cNvPr>
          <p:cNvSpPr txBox="1"/>
          <p:nvPr/>
        </p:nvSpPr>
        <p:spPr>
          <a:xfrm>
            <a:off x="0" y="3283446"/>
            <a:ext cx="11415713" cy="1077218"/>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The system performs </a:t>
            </a:r>
            <a:r>
              <a:rPr lang="en-US" sz="3200" b="1" dirty="0">
                <a:solidFill>
                  <a:schemeClr val="bg1"/>
                </a:solidFill>
              </a:rPr>
              <a:t>automated operations</a:t>
            </a:r>
            <a:r>
              <a:rPr lang="en-US" sz="3200" dirty="0">
                <a:solidFill>
                  <a:schemeClr val="bg1"/>
                </a:solidFill>
              </a:rPr>
              <a:t> like adding books, issuing books, returning books, and displaying records.</a:t>
            </a:r>
            <a:endParaRPr lang="en-IN" sz="3200" dirty="0">
              <a:solidFill>
                <a:schemeClr val="bg1"/>
              </a:solidFill>
            </a:endParaRPr>
          </a:p>
        </p:txBody>
      </p:sp>
      <p:sp>
        <p:nvSpPr>
          <p:cNvPr id="11" name="TextBox 10">
            <a:extLst>
              <a:ext uri="{FF2B5EF4-FFF2-40B4-BE49-F238E27FC236}">
                <a16:creationId xmlns:a16="http://schemas.microsoft.com/office/drawing/2014/main" id="{38703C19-3B16-62F1-7CA4-737A417F46F8}"/>
              </a:ext>
            </a:extLst>
          </p:cNvPr>
          <p:cNvSpPr txBox="1"/>
          <p:nvPr/>
        </p:nvSpPr>
        <p:spPr>
          <a:xfrm>
            <a:off x="0" y="4380607"/>
            <a:ext cx="11658600" cy="1077218"/>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Books can be tracked easily using the </a:t>
            </a:r>
            <a:r>
              <a:rPr lang="en-US" sz="3200" b="1" dirty="0">
                <a:solidFill>
                  <a:schemeClr val="bg1"/>
                </a:solidFill>
              </a:rPr>
              <a:t>book name</a:t>
            </a:r>
            <a:r>
              <a:rPr lang="en-US" sz="3200" dirty="0">
                <a:solidFill>
                  <a:schemeClr val="bg1"/>
                </a:solidFill>
              </a:rPr>
              <a:t> and </a:t>
            </a:r>
            <a:r>
              <a:rPr lang="en-US" sz="3200" b="1" dirty="0">
                <a:solidFill>
                  <a:schemeClr val="bg1"/>
                </a:solidFill>
              </a:rPr>
              <a:t>student roll number</a:t>
            </a:r>
            <a:r>
              <a:rPr lang="en-US" sz="3200" dirty="0">
                <a:solidFill>
                  <a:schemeClr val="bg1"/>
                </a:solidFill>
              </a:rPr>
              <a:t>, making searching fast.</a:t>
            </a:r>
            <a:r>
              <a:rPr lang="en-US" dirty="0"/>
              <a:t>.</a:t>
            </a:r>
            <a:endParaRPr lang="en-IN" dirty="0"/>
          </a:p>
        </p:txBody>
      </p:sp>
      <p:sp>
        <p:nvSpPr>
          <p:cNvPr id="12" name="TextBox 11">
            <a:extLst>
              <a:ext uri="{FF2B5EF4-FFF2-40B4-BE49-F238E27FC236}">
                <a16:creationId xmlns:a16="http://schemas.microsoft.com/office/drawing/2014/main" id="{B2C974B3-9AA2-C7EC-E6A9-B6C0874265C3}"/>
              </a:ext>
            </a:extLst>
          </p:cNvPr>
          <p:cNvSpPr txBox="1"/>
          <p:nvPr/>
        </p:nvSpPr>
        <p:spPr>
          <a:xfrm>
            <a:off x="0" y="5477768"/>
            <a:ext cx="11430000" cy="1077218"/>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The system helps in </a:t>
            </a:r>
            <a:r>
              <a:rPr lang="en-US" sz="3200" b="1" dirty="0">
                <a:solidFill>
                  <a:schemeClr val="bg1"/>
                </a:solidFill>
              </a:rPr>
              <a:t>easy stock management</a:t>
            </a:r>
            <a:r>
              <a:rPr lang="en-US" sz="3200" dirty="0">
                <a:solidFill>
                  <a:schemeClr val="bg1"/>
                </a:solidFill>
              </a:rPr>
              <a:t>, showing available books, issued books, and total books instantly.</a:t>
            </a:r>
            <a:r>
              <a:rPr lang="en-US" dirty="0"/>
              <a:t>..</a:t>
            </a:r>
            <a:endParaRPr lang="en-IN" dirty="0"/>
          </a:p>
        </p:txBody>
      </p:sp>
    </p:spTree>
    <p:extLst>
      <p:ext uri="{BB962C8B-B14F-4D97-AF65-F5344CB8AC3E}">
        <p14:creationId xmlns:p14="http://schemas.microsoft.com/office/powerpoint/2010/main" val="2785002669"/>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1000"/>
                                        <p:tgtEl>
                                          <p:spTgt spid="3">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1000"/>
                                        <p:tgtEl>
                                          <p:spTgt spid="7"/>
                                        </p:tgtEl>
                                      </p:cBhvr>
                                    </p:animEffect>
                                  </p:childTnLst>
                                </p:cTn>
                              </p:par>
                            </p:childTnLst>
                          </p:cTn>
                        </p:par>
                        <p:par>
                          <p:cTn id="16" fill="hold">
                            <p:stCondLst>
                              <p:cond delay="3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1000"/>
                                        <p:tgtEl>
                                          <p:spTgt spid="10"/>
                                        </p:tgtEl>
                                      </p:cBhvr>
                                    </p:animEffect>
                                  </p:childTnLst>
                                </p:cTn>
                              </p:par>
                            </p:childTnLst>
                          </p:cTn>
                        </p:par>
                        <p:par>
                          <p:cTn id="20" fill="hold">
                            <p:stCondLst>
                              <p:cond delay="4000"/>
                            </p:stCondLst>
                            <p:childTnLst>
                              <p:par>
                                <p:cTn id="21" presetID="14"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1000"/>
                                        <p:tgtEl>
                                          <p:spTgt spid="11"/>
                                        </p:tgtEl>
                                      </p:cBhvr>
                                    </p:animEffect>
                                  </p:childTnLst>
                                </p:cTn>
                              </p:par>
                            </p:childTnLst>
                          </p:cTn>
                        </p:par>
                        <p:par>
                          <p:cTn id="24" fill="hold">
                            <p:stCondLst>
                              <p:cond delay="5000"/>
                            </p:stCondLst>
                            <p:childTnLst>
                              <p:par>
                                <p:cTn id="25" presetID="14" presetClass="entr" presetSubtype="1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7" grpId="0"/>
      <p:bldP spid="10"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Presentation1 - Gender equality</Template>
  <TotalTime>463</TotalTime>
  <Words>739</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Calibri</vt:lpstr>
      <vt:lpstr>Calibri Light</vt:lpstr>
      <vt:lpstr>Castellar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venkatesh Cheepori</dc:creator>
  <cp:lastModifiedBy>JAYAVARDHAN PARNA</cp:lastModifiedBy>
  <cp:revision>4</cp:revision>
  <dcterms:created xsi:type="dcterms:W3CDTF">2025-12-01T15:43:55Z</dcterms:created>
  <dcterms:modified xsi:type="dcterms:W3CDTF">2025-12-16T15:09:06Z</dcterms:modified>
</cp:coreProperties>
</file>